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8"/>
  </p:notesMasterIdLst>
  <p:handoutMasterIdLst>
    <p:handoutMasterId r:id="rId9"/>
  </p:handoutMasterIdLst>
  <p:sldIdLst>
    <p:sldId id="257" r:id="rId2"/>
    <p:sldId id="263" r:id="rId3"/>
    <p:sldId id="273" r:id="rId4"/>
    <p:sldId id="274" r:id="rId5"/>
    <p:sldId id="275"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A4FA26E-581D-47D8-833D-B8A5243E3714}">
          <p14:sldIdLst>
            <p14:sldId id="257"/>
          </p14:sldIdLst>
        </p14:section>
        <p14:section name="Başlıksız Bölüm" id="{95FE4D77-46E0-45A0-B133-966B9969AF05}">
          <p14:sldIdLst>
            <p14:sldId id="263"/>
            <p14:sldId id="273"/>
            <p14:sldId id="274"/>
            <p14:sldId id="275"/>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F5C707-2CCC-4596-B265-5717608F9515}" v="37" dt="2021-11-21T13:44:09.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yna Demirel" userId="c882bd040bc46de0" providerId="LiveId" clId="{44F5C707-2CCC-4596-B265-5717608F9515}"/>
    <pc:docChg chg="undo custSel addSld delSld modSld sldOrd modSection">
      <pc:chgData name="Aleyna Demirel" userId="c882bd040bc46de0" providerId="LiveId" clId="{44F5C707-2CCC-4596-B265-5717608F9515}" dt="2021-11-21T13:50:23.997" v="340" actId="1076"/>
      <pc:docMkLst>
        <pc:docMk/>
      </pc:docMkLst>
      <pc:sldChg chg="addSp delSp modSp mod delDesignElem">
        <pc:chgData name="Aleyna Demirel" userId="c882bd040bc46de0" providerId="LiveId" clId="{44F5C707-2CCC-4596-B265-5717608F9515}" dt="2021-11-10T10:51:06.095" v="146" actId="14100"/>
        <pc:sldMkLst>
          <pc:docMk/>
          <pc:sldMk cId="2584280759" sldId="257"/>
        </pc:sldMkLst>
        <pc:spChg chg="mod ord">
          <ac:chgData name="Aleyna Demirel" userId="c882bd040bc46de0" providerId="LiveId" clId="{44F5C707-2CCC-4596-B265-5717608F9515}" dt="2021-11-10T10:49:15.258" v="134" actId="207"/>
          <ac:spMkLst>
            <pc:docMk/>
            <pc:sldMk cId="2584280759" sldId="257"/>
            <ac:spMk id="2" creationId="{18C3B467-088C-4F3D-A9A7-105C4E1E20CD}"/>
          </ac:spMkLst>
        </pc:spChg>
        <pc:spChg chg="mod ord">
          <ac:chgData name="Aleyna Demirel" userId="c882bd040bc46de0" providerId="LiveId" clId="{44F5C707-2CCC-4596-B265-5717608F9515}" dt="2021-11-10T10:49:21.042" v="135" actId="207"/>
          <ac:spMkLst>
            <pc:docMk/>
            <pc:sldMk cId="2584280759" sldId="257"/>
            <ac:spMk id="3" creationId="{C8722DDC-8EEE-4A06-8DFE-B44871EAA2CF}"/>
          </ac:spMkLst>
        </pc:spChg>
        <pc:spChg chg="add mod">
          <ac:chgData name="Aleyna Demirel" userId="c882bd040bc46de0" providerId="LiveId" clId="{44F5C707-2CCC-4596-B265-5717608F9515}" dt="2021-11-10T10:37:35.503" v="97" actId="208"/>
          <ac:spMkLst>
            <pc:docMk/>
            <pc:sldMk cId="2584280759" sldId="257"/>
            <ac:spMk id="4" creationId="{9994E9A5-9BE7-428A-B331-A79A4DB2BE75}"/>
          </ac:spMkLst>
        </pc:spChg>
        <pc:spChg chg="add mod">
          <ac:chgData name="Aleyna Demirel" userId="c882bd040bc46de0" providerId="LiveId" clId="{44F5C707-2CCC-4596-B265-5717608F9515}" dt="2021-11-10T10:50:49.999" v="143" actId="208"/>
          <ac:spMkLst>
            <pc:docMk/>
            <pc:sldMk cId="2584280759" sldId="257"/>
            <ac:spMk id="5" creationId="{06E832CA-45D1-4DBF-931D-9B6E96337DC7}"/>
          </ac:spMkLst>
        </pc:spChg>
        <pc:spChg chg="add mod ord">
          <ac:chgData name="Aleyna Demirel" userId="c882bd040bc46de0" providerId="LiveId" clId="{44F5C707-2CCC-4596-B265-5717608F9515}" dt="2021-11-10T10:49:10.117" v="133" actId="1076"/>
          <ac:spMkLst>
            <pc:docMk/>
            <pc:sldMk cId="2584280759" sldId="257"/>
            <ac:spMk id="7" creationId="{AB2F0A56-F17B-49EB-A30C-771A60103A34}"/>
          </ac:spMkLst>
        </pc:spChg>
        <pc:spChg chg="add mod ord">
          <ac:chgData name="Aleyna Demirel" userId="c882bd040bc46de0" providerId="LiveId" clId="{44F5C707-2CCC-4596-B265-5717608F9515}" dt="2021-11-10T10:51:06.095" v="146" actId="14100"/>
          <ac:spMkLst>
            <pc:docMk/>
            <pc:sldMk cId="2584280759" sldId="257"/>
            <ac:spMk id="8" creationId="{C4C8EF4B-7663-4341-9BAA-719DBC612CF6}"/>
          </ac:spMkLst>
        </pc:spChg>
        <pc:spChg chg="del">
          <ac:chgData name="Aleyna Demirel" userId="c882bd040bc46de0" providerId="LiveId" clId="{44F5C707-2CCC-4596-B265-5717608F9515}" dt="2021-11-10T10:38:43.425" v="99"/>
          <ac:spMkLst>
            <pc:docMk/>
            <pc:sldMk cId="2584280759" sldId="257"/>
            <ac:spMk id="82" creationId="{2644B391-9BFE-445C-A9EC-F544BB85FBC7}"/>
          </ac:spMkLst>
        </pc:spChg>
        <pc:spChg chg="del">
          <ac:chgData name="Aleyna Demirel" userId="c882bd040bc46de0" providerId="LiveId" clId="{44F5C707-2CCC-4596-B265-5717608F9515}" dt="2021-11-10T10:38:43.425" v="99"/>
          <ac:spMkLst>
            <pc:docMk/>
            <pc:sldMk cId="2584280759" sldId="257"/>
            <ac:spMk id="84" creationId="{80F26E69-87D9-4655-AE7B-280A87AA3CAD}"/>
          </ac:spMkLst>
        </pc:spChg>
        <pc:picChg chg="ord">
          <ac:chgData name="Aleyna Demirel" userId="c882bd040bc46de0" providerId="LiveId" clId="{44F5C707-2CCC-4596-B265-5717608F9515}" dt="2021-11-10T10:48:16.757" v="126" actId="166"/>
          <ac:picMkLst>
            <pc:docMk/>
            <pc:sldMk cId="2584280759" sldId="257"/>
            <ac:picMk id="6" creationId="{8045422F-7258-40AC-BD2E-2469AA448922}"/>
          </ac:picMkLst>
        </pc:picChg>
      </pc:sldChg>
      <pc:sldChg chg="addSp delSp modSp mod">
        <pc:chgData name="Aleyna Demirel" userId="c882bd040bc46de0" providerId="LiveId" clId="{44F5C707-2CCC-4596-B265-5717608F9515}" dt="2021-11-10T10:56:24.538" v="189" actId="2711"/>
        <pc:sldMkLst>
          <pc:docMk/>
          <pc:sldMk cId="183243182" sldId="261"/>
        </pc:sldMkLst>
        <pc:spChg chg="mod ord">
          <ac:chgData name="Aleyna Demirel" userId="c882bd040bc46de0" providerId="LiveId" clId="{44F5C707-2CCC-4596-B265-5717608F9515}" dt="2021-11-10T10:56:24.538" v="189" actId="2711"/>
          <ac:spMkLst>
            <pc:docMk/>
            <pc:sldMk cId="183243182" sldId="261"/>
            <ac:spMk id="2" creationId="{7A4919D0-F177-4BBA-9A0B-DBA69E2ED764}"/>
          </ac:spMkLst>
        </pc:spChg>
        <pc:spChg chg="add del mod">
          <ac:chgData name="Aleyna Demirel" userId="c882bd040bc46de0" providerId="LiveId" clId="{44F5C707-2CCC-4596-B265-5717608F9515}" dt="2021-11-10T10:54:08.431" v="169"/>
          <ac:spMkLst>
            <pc:docMk/>
            <pc:sldMk cId="183243182" sldId="261"/>
            <ac:spMk id="4" creationId="{B22D1366-27CD-4303-98A9-DF8759A89DFF}"/>
          </ac:spMkLst>
        </pc:spChg>
        <pc:spChg chg="add">
          <ac:chgData name="Aleyna Demirel" userId="c882bd040bc46de0" providerId="LiveId" clId="{44F5C707-2CCC-4596-B265-5717608F9515}" dt="2021-11-10T10:54:42.239" v="171" actId="26606"/>
          <ac:spMkLst>
            <pc:docMk/>
            <pc:sldMk cId="183243182" sldId="261"/>
            <ac:spMk id="71" creationId="{6BFF1E8A-3E3F-4A67-97F8-32C8D4123807}"/>
          </ac:spMkLst>
        </pc:spChg>
        <pc:spChg chg="add">
          <ac:chgData name="Aleyna Demirel" userId="c882bd040bc46de0" providerId="LiveId" clId="{44F5C707-2CCC-4596-B265-5717608F9515}" dt="2021-11-10T10:54:42.239" v="171" actId="26606"/>
          <ac:spMkLst>
            <pc:docMk/>
            <pc:sldMk cId="183243182" sldId="261"/>
            <ac:spMk id="73" creationId="{D0BBA9C7-5B8B-474E-9392-E742C78ED5D2}"/>
          </ac:spMkLst>
        </pc:spChg>
        <pc:spChg chg="add">
          <ac:chgData name="Aleyna Demirel" userId="c882bd040bc46de0" providerId="LiveId" clId="{44F5C707-2CCC-4596-B265-5717608F9515}" dt="2021-11-10T10:54:42.239" v="171" actId="26606"/>
          <ac:spMkLst>
            <pc:docMk/>
            <pc:sldMk cId="183243182" sldId="261"/>
            <ac:spMk id="75" creationId="{1D52F3B2-AFE1-41E8-9E34-D2B02A65826D}"/>
          </ac:spMkLst>
        </pc:spChg>
        <pc:spChg chg="add">
          <ac:chgData name="Aleyna Demirel" userId="c882bd040bc46de0" providerId="LiveId" clId="{44F5C707-2CCC-4596-B265-5717608F9515}" dt="2021-11-10T10:54:42.239" v="171" actId="26606"/>
          <ac:spMkLst>
            <pc:docMk/>
            <pc:sldMk cId="183243182" sldId="261"/>
            <ac:spMk id="77" creationId="{7A8E2F28-54A2-432C-AAF7-7154C3D579CE}"/>
          </ac:spMkLst>
        </pc:spChg>
        <pc:spChg chg="add">
          <ac:chgData name="Aleyna Demirel" userId="c882bd040bc46de0" providerId="LiveId" clId="{44F5C707-2CCC-4596-B265-5717608F9515}" dt="2021-11-10T10:54:42.239" v="171" actId="26606"/>
          <ac:spMkLst>
            <pc:docMk/>
            <pc:sldMk cId="183243182" sldId="261"/>
            <ac:spMk id="79" creationId="{386191B5-2583-4B3E-B008-3E5A37614715}"/>
          </ac:spMkLst>
        </pc:spChg>
        <pc:spChg chg="add">
          <ac:chgData name="Aleyna Demirel" userId="c882bd040bc46de0" providerId="LiveId" clId="{44F5C707-2CCC-4596-B265-5717608F9515}" dt="2021-11-10T10:54:42.239" v="171" actId="26606"/>
          <ac:spMkLst>
            <pc:docMk/>
            <pc:sldMk cId="183243182" sldId="261"/>
            <ac:spMk id="81" creationId="{A9C7CFDB-8577-4539-8795-F8B34A3075B2}"/>
          </ac:spMkLst>
        </pc:spChg>
        <pc:spChg chg="add">
          <ac:chgData name="Aleyna Demirel" userId="c882bd040bc46de0" providerId="LiveId" clId="{44F5C707-2CCC-4596-B265-5717608F9515}" dt="2021-11-10T10:54:42.239" v="171" actId="26606"/>
          <ac:spMkLst>
            <pc:docMk/>
            <pc:sldMk cId="183243182" sldId="261"/>
            <ac:spMk id="83" creationId="{295C4DB5-1B45-490F-A51B-23C9B9A433C2}"/>
          </ac:spMkLst>
        </pc:spChg>
        <pc:spChg chg="add">
          <ac:chgData name="Aleyna Demirel" userId="c882bd040bc46de0" providerId="LiveId" clId="{44F5C707-2CCC-4596-B265-5717608F9515}" dt="2021-11-10T10:54:42.239" v="171" actId="26606"/>
          <ac:spMkLst>
            <pc:docMk/>
            <pc:sldMk cId="183243182" sldId="261"/>
            <ac:spMk id="85" creationId="{63C20DDE-67DF-47CA-B658-875EA5D810BA}"/>
          </ac:spMkLst>
        </pc:spChg>
        <pc:spChg chg="add">
          <ac:chgData name="Aleyna Demirel" userId="c882bd040bc46de0" providerId="LiveId" clId="{44F5C707-2CCC-4596-B265-5717608F9515}" dt="2021-11-10T10:54:42.239" v="171" actId="26606"/>
          <ac:spMkLst>
            <pc:docMk/>
            <pc:sldMk cId="183243182" sldId="261"/>
            <ac:spMk id="87" creationId="{72B4ED93-D6A4-4A1D-9CA7-A0549AB6D402}"/>
          </ac:spMkLst>
        </pc:spChg>
        <pc:graphicFrameChg chg="del">
          <ac:chgData name="Aleyna Demirel" userId="c882bd040bc46de0" providerId="LiveId" clId="{44F5C707-2CCC-4596-B265-5717608F9515}" dt="2021-11-10T10:53:20.631" v="168" actId="478"/>
          <ac:graphicFrameMkLst>
            <pc:docMk/>
            <pc:sldMk cId="183243182" sldId="261"/>
            <ac:graphicFrameMk id="5" creationId="{91DB1382-7276-49FA-9632-38D558F457E3}"/>
          </ac:graphicFrameMkLst>
        </pc:graphicFrameChg>
        <pc:picChg chg="add mod">
          <ac:chgData name="Aleyna Demirel" userId="c882bd040bc46de0" providerId="LiveId" clId="{44F5C707-2CCC-4596-B265-5717608F9515}" dt="2021-11-10T10:54:42.239" v="171" actId="26606"/>
          <ac:picMkLst>
            <pc:docMk/>
            <pc:sldMk cId="183243182" sldId="261"/>
            <ac:picMk id="1026" creationId="{1A45630D-1172-4074-ABBB-C4D7348C5900}"/>
          </ac:picMkLst>
        </pc:picChg>
      </pc:sldChg>
      <pc:sldChg chg="del">
        <pc:chgData name="Aleyna Demirel" userId="c882bd040bc46de0" providerId="LiveId" clId="{44F5C707-2CCC-4596-B265-5717608F9515}" dt="2021-11-10T10:30:26.338" v="6" actId="47"/>
        <pc:sldMkLst>
          <pc:docMk/>
          <pc:sldMk cId="992846111" sldId="262"/>
        </pc:sldMkLst>
      </pc:sldChg>
      <pc:sldChg chg="addSp delSp modSp mod modClrScheme chgLayout">
        <pc:chgData name="Aleyna Demirel" userId="c882bd040bc46de0" providerId="LiveId" clId="{44F5C707-2CCC-4596-B265-5717608F9515}" dt="2021-11-21T13:45:15.910" v="292" actId="27636"/>
        <pc:sldMkLst>
          <pc:docMk/>
          <pc:sldMk cId="2735017665" sldId="263"/>
        </pc:sldMkLst>
        <pc:spChg chg="del">
          <ac:chgData name="Aleyna Demirel" userId="c882bd040bc46de0" providerId="LiveId" clId="{44F5C707-2CCC-4596-B265-5717608F9515}" dt="2021-11-10T10:30:31.267" v="7" actId="26606"/>
          <ac:spMkLst>
            <pc:docMk/>
            <pc:sldMk cId="2735017665" sldId="263"/>
            <ac:spMk id="2" creationId="{18A77B4F-E1AF-4A8B-99A4-C14D3DB108C5}"/>
          </ac:spMkLst>
        </pc:spChg>
        <pc:spChg chg="del mod">
          <ac:chgData name="Aleyna Demirel" userId="c882bd040bc46de0" providerId="LiveId" clId="{44F5C707-2CCC-4596-B265-5717608F9515}" dt="2021-11-21T13:44:06.209" v="275" actId="478"/>
          <ac:spMkLst>
            <pc:docMk/>
            <pc:sldMk cId="2735017665" sldId="263"/>
            <ac:spMk id="3" creationId="{CF91402E-285B-4A78-B44A-914E17BB5DE5}"/>
          </ac:spMkLst>
        </pc:spChg>
        <pc:spChg chg="mod">
          <ac:chgData name="Aleyna Demirel" userId="c882bd040bc46de0" providerId="LiveId" clId="{44F5C707-2CCC-4596-B265-5717608F9515}" dt="2021-11-10T10:40:31.161" v="108"/>
          <ac:spMkLst>
            <pc:docMk/>
            <pc:sldMk cId="2735017665" sldId="263"/>
            <ac:spMk id="4" creationId="{5AF75A89-9B4C-489E-A0E2-ECA46038E325}"/>
          </ac:spMkLst>
        </pc:spChg>
        <pc:spChg chg="add del mod">
          <ac:chgData name="Aleyna Demirel" userId="c882bd040bc46de0" providerId="LiveId" clId="{44F5C707-2CCC-4596-B265-5717608F9515}" dt="2021-11-21T13:44:09.019" v="276"/>
          <ac:spMkLst>
            <pc:docMk/>
            <pc:sldMk cId="2735017665" sldId="263"/>
            <ac:spMk id="5" creationId="{1088FC6E-D438-472E-976E-CEBA2BE290C6}"/>
          </ac:spMkLst>
        </pc:spChg>
        <pc:spChg chg="add del mod">
          <ac:chgData name="Aleyna Demirel" userId="c882bd040bc46de0" providerId="LiveId" clId="{44F5C707-2CCC-4596-B265-5717608F9515}" dt="2021-11-21T13:43:59.757" v="272"/>
          <ac:spMkLst>
            <pc:docMk/>
            <pc:sldMk cId="2735017665" sldId="263"/>
            <ac:spMk id="6" creationId="{A9AA6EEE-4C49-4C5C-B8AA-29AAE41A3C44}"/>
          </ac:spMkLst>
        </pc:spChg>
        <pc:spChg chg="add del mod">
          <ac:chgData name="Aleyna Demirel" userId="c882bd040bc46de0" providerId="LiveId" clId="{44F5C707-2CCC-4596-B265-5717608F9515}" dt="2021-11-21T13:44:04.821" v="274"/>
          <ac:spMkLst>
            <pc:docMk/>
            <pc:sldMk cId="2735017665" sldId="263"/>
            <ac:spMk id="7" creationId="{709B642C-8BC2-4A62-9146-A7666AC8E60A}"/>
          </ac:spMkLst>
        </pc:spChg>
        <pc:spChg chg="add mod">
          <ac:chgData name="Aleyna Demirel" userId="c882bd040bc46de0" providerId="LiveId" clId="{44F5C707-2CCC-4596-B265-5717608F9515}" dt="2021-11-21T13:40:53.017" v="242" actId="20577"/>
          <ac:spMkLst>
            <pc:docMk/>
            <pc:sldMk cId="2735017665" sldId="263"/>
            <ac:spMk id="9" creationId="{A44F9DC8-6E35-4CEA-82C5-73EDA58E42A9}"/>
          </ac:spMkLst>
        </pc:spChg>
        <pc:spChg chg="add mod">
          <ac:chgData name="Aleyna Demirel" userId="c882bd040bc46de0" providerId="LiveId" clId="{44F5C707-2CCC-4596-B265-5717608F9515}" dt="2021-11-21T13:45:09.819" v="290" actId="2710"/>
          <ac:spMkLst>
            <pc:docMk/>
            <pc:sldMk cId="2735017665" sldId="263"/>
            <ac:spMk id="10" creationId="{0B0F6B94-7DD9-474D-ADCD-8FECBC965F1B}"/>
          </ac:spMkLst>
        </pc:spChg>
        <pc:spChg chg="add mod">
          <ac:chgData name="Aleyna Demirel" userId="c882bd040bc46de0" providerId="LiveId" clId="{44F5C707-2CCC-4596-B265-5717608F9515}" dt="2021-11-21T13:45:15.910" v="292" actId="27636"/>
          <ac:spMkLst>
            <pc:docMk/>
            <pc:sldMk cId="2735017665" sldId="263"/>
            <ac:spMk id="11" creationId="{B5B586D6-E532-4CBB-AE9A-9CD77DC8EC38}"/>
          </ac:spMkLst>
        </pc:spChg>
      </pc:sldChg>
      <pc:sldChg chg="addSp delSp modSp del mod modClrScheme chgLayout">
        <pc:chgData name="Aleyna Demirel" userId="c882bd040bc46de0" providerId="LiveId" clId="{44F5C707-2CCC-4596-B265-5717608F9515}" dt="2021-11-21T13:43:37.801" v="269" actId="47"/>
        <pc:sldMkLst>
          <pc:docMk/>
          <pc:sldMk cId="50213470" sldId="264"/>
        </pc:sldMkLst>
        <pc:spChg chg="del">
          <ac:chgData name="Aleyna Demirel" userId="c882bd040bc46de0" providerId="LiveId" clId="{44F5C707-2CCC-4596-B265-5717608F9515}" dt="2021-11-10T10:31:39.876" v="18" actId="26606"/>
          <ac:spMkLst>
            <pc:docMk/>
            <pc:sldMk cId="50213470" sldId="264"/>
            <ac:spMk id="2" creationId="{18A77B4F-E1AF-4A8B-99A4-C14D3DB108C5}"/>
          </ac:spMkLst>
        </pc:spChg>
        <pc:spChg chg="mod">
          <ac:chgData name="Aleyna Demirel" userId="c882bd040bc46de0" providerId="LiveId" clId="{44F5C707-2CCC-4596-B265-5717608F9515}" dt="2021-11-10T10:51:41.683" v="149" actId="1076"/>
          <ac:spMkLst>
            <pc:docMk/>
            <pc:sldMk cId="50213470" sldId="264"/>
            <ac:spMk id="3" creationId="{CF91402E-285B-4A78-B44A-914E17BB5DE5}"/>
          </ac:spMkLst>
        </pc:spChg>
        <pc:spChg chg="mod">
          <ac:chgData name="Aleyna Demirel" userId="c882bd040bc46de0" providerId="LiveId" clId="{44F5C707-2CCC-4596-B265-5717608F9515}" dt="2021-11-10T10:40:31.161" v="108"/>
          <ac:spMkLst>
            <pc:docMk/>
            <pc:sldMk cId="50213470" sldId="264"/>
            <ac:spMk id="4" creationId="{5AF75A89-9B4C-489E-A0E2-ECA46038E325}"/>
          </ac:spMkLst>
        </pc:spChg>
        <pc:spChg chg="add mod">
          <ac:chgData name="Aleyna Demirel" userId="c882bd040bc46de0" providerId="LiveId" clId="{44F5C707-2CCC-4596-B265-5717608F9515}" dt="2021-11-10T10:40:31.161" v="108"/>
          <ac:spMkLst>
            <pc:docMk/>
            <pc:sldMk cId="50213470" sldId="264"/>
            <ac:spMk id="9" creationId="{BBAE0593-7D83-4468-B6B6-513B9B59DE46}"/>
          </ac:spMkLst>
        </pc:spChg>
        <pc:spChg chg="add mod">
          <ac:chgData name="Aleyna Demirel" userId="c882bd040bc46de0" providerId="LiveId" clId="{44F5C707-2CCC-4596-B265-5717608F9515}" dt="2021-11-10T10:40:31.161" v="108"/>
          <ac:spMkLst>
            <pc:docMk/>
            <pc:sldMk cId="50213470" sldId="264"/>
            <ac:spMk id="11" creationId="{21B119AB-174B-4923-8C17-51E3B8994A61}"/>
          </ac:spMkLst>
        </pc:spChg>
      </pc:sldChg>
      <pc:sldChg chg="modSp del mod">
        <pc:chgData name="Aleyna Demirel" userId="c882bd040bc46de0" providerId="LiveId" clId="{44F5C707-2CCC-4596-B265-5717608F9515}" dt="2021-11-21T13:46:51.736" v="307" actId="47"/>
        <pc:sldMkLst>
          <pc:docMk/>
          <pc:sldMk cId="3282706464" sldId="265"/>
        </pc:sldMkLst>
        <pc:spChg chg="mod">
          <ac:chgData name="Aleyna Demirel" userId="c882bd040bc46de0" providerId="LiveId" clId="{44F5C707-2CCC-4596-B265-5717608F9515}" dt="2021-11-10T10:52:05.073" v="151" actId="1076"/>
          <ac:spMkLst>
            <pc:docMk/>
            <pc:sldMk cId="3282706464" sldId="265"/>
            <ac:spMk id="2" creationId="{18A77B4F-E1AF-4A8B-99A4-C14D3DB108C5}"/>
          </ac:spMkLst>
        </pc:spChg>
        <pc:spChg chg="mod">
          <ac:chgData name="Aleyna Demirel" userId="c882bd040bc46de0" providerId="LiveId" clId="{44F5C707-2CCC-4596-B265-5717608F9515}" dt="2021-11-17T12:16:08.884" v="210" actId="27636"/>
          <ac:spMkLst>
            <pc:docMk/>
            <pc:sldMk cId="3282706464" sldId="265"/>
            <ac:spMk id="3" creationId="{CF91402E-285B-4A78-B44A-914E17BB5DE5}"/>
          </ac:spMkLst>
        </pc:spChg>
        <pc:spChg chg="mod">
          <ac:chgData name="Aleyna Demirel" userId="c882bd040bc46de0" providerId="LiveId" clId="{44F5C707-2CCC-4596-B265-5717608F9515}" dt="2021-11-10T10:40:31.161" v="108"/>
          <ac:spMkLst>
            <pc:docMk/>
            <pc:sldMk cId="3282706464" sldId="265"/>
            <ac:spMk id="4" creationId="{5AF75A89-9B4C-489E-A0E2-ECA46038E325}"/>
          </ac:spMkLst>
        </pc:spChg>
      </pc:sldChg>
      <pc:sldChg chg="addSp delSp modSp del mod ord modClrScheme chgLayout">
        <pc:chgData name="Aleyna Demirel" userId="c882bd040bc46de0" providerId="LiveId" clId="{44F5C707-2CCC-4596-B265-5717608F9515}" dt="2021-11-21T13:46:56.654" v="311" actId="47"/>
        <pc:sldMkLst>
          <pc:docMk/>
          <pc:sldMk cId="913652290" sldId="266"/>
        </pc:sldMkLst>
        <pc:spChg chg="del">
          <ac:chgData name="Aleyna Demirel" userId="c882bd040bc46de0" providerId="LiveId" clId="{44F5C707-2CCC-4596-B265-5717608F9515}" dt="2021-11-10T10:34:57.470" v="66" actId="26606"/>
          <ac:spMkLst>
            <pc:docMk/>
            <pc:sldMk cId="913652290" sldId="266"/>
            <ac:spMk id="2" creationId="{18A77B4F-E1AF-4A8B-99A4-C14D3DB108C5}"/>
          </ac:spMkLst>
        </pc:spChg>
        <pc:spChg chg="mod">
          <ac:chgData name="Aleyna Demirel" userId="c882bd040bc46de0" providerId="LiveId" clId="{44F5C707-2CCC-4596-B265-5717608F9515}" dt="2021-11-10T10:40:31.161" v="108"/>
          <ac:spMkLst>
            <pc:docMk/>
            <pc:sldMk cId="913652290" sldId="266"/>
            <ac:spMk id="3" creationId="{CF91402E-285B-4A78-B44A-914E17BB5DE5}"/>
          </ac:spMkLst>
        </pc:spChg>
        <pc:spChg chg="mod">
          <ac:chgData name="Aleyna Demirel" userId="c882bd040bc46de0" providerId="LiveId" clId="{44F5C707-2CCC-4596-B265-5717608F9515}" dt="2021-11-10T10:40:31.161" v="108"/>
          <ac:spMkLst>
            <pc:docMk/>
            <pc:sldMk cId="913652290" sldId="266"/>
            <ac:spMk id="4" creationId="{5AF75A89-9B4C-489E-A0E2-ECA46038E325}"/>
          </ac:spMkLst>
        </pc:spChg>
        <pc:spChg chg="add mod">
          <ac:chgData name="Aleyna Demirel" userId="c882bd040bc46de0" providerId="LiveId" clId="{44F5C707-2CCC-4596-B265-5717608F9515}" dt="2021-11-10T10:40:31.161" v="108"/>
          <ac:spMkLst>
            <pc:docMk/>
            <pc:sldMk cId="913652290" sldId="266"/>
            <ac:spMk id="9" creationId="{A55D59A1-BC70-4CFC-934E-7AF2F2CD4413}"/>
          </ac:spMkLst>
        </pc:spChg>
        <pc:spChg chg="add mod">
          <ac:chgData name="Aleyna Demirel" userId="c882bd040bc46de0" providerId="LiveId" clId="{44F5C707-2CCC-4596-B265-5717608F9515}" dt="2021-11-10T10:40:31.161" v="108"/>
          <ac:spMkLst>
            <pc:docMk/>
            <pc:sldMk cId="913652290" sldId="266"/>
            <ac:spMk id="11" creationId="{5B156562-2446-4CE3-BC2D-819B7D5B7353}"/>
          </ac:spMkLst>
        </pc:spChg>
      </pc:sldChg>
      <pc:sldChg chg="modSp del mod ord">
        <pc:chgData name="Aleyna Demirel" userId="c882bd040bc46de0" providerId="LiveId" clId="{44F5C707-2CCC-4596-B265-5717608F9515}" dt="2021-11-21T13:46:55.095" v="309" actId="47"/>
        <pc:sldMkLst>
          <pc:docMk/>
          <pc:sldMk cId="3336878697" sldId="267"/>
        </pc:sldMkLst>
        <pc:spChg chg="mod">
          <ac:chgData name="Aleyna Demirel" userId="c882bd040bc46de0" providerId="LiveId" clId="{44F5C707-2CCC-4596-B265-5717608F9515}" dt="2021-11-10T10:40:31.161" v="108"/>
          <ac:spMkLst>
            <pc:docMk/>
            <pc:sldMk cId="3336878697" sldId="267"/>
            <ac:spMk id="2" creationId="{18A77B4F-E1AF-4A8B-99A4-C14D3DB108C5}"/>
          </ac:spMkLst>
        </pc:spChg>
        <pc:spChg chg="mod">
          <ac:chgData name="Aleyna Demirel" userId="c882bd040bc46de0" providerId="LiveId" clId="{44F5C707-2CCC-4596-B265-5717608F9515}" dt="2021-11-17T12:44:10.239" v="218" actId="27636"/>
          <ac:spMkLst>
            <pc:docMk/>
            <pc:sldMk cId="3336878697" sldId="267"/>
            <ac:spMk id="3" creationId="{CF91402E-285B-4A78-B44A-914E17BB5DE5}"/>
          </ac:spMkLst>
        </pc:spChg>
        <pc:spChg chg="mod">
          <ac:chgData name="Aleyna Demirel" userId="c882bd040bc46de0" providerId="LiveId" clId="{44F5C707-2CCC-4596-B265-5717608F9515}" dt="2021-11-10T10:40:31.161" v="108"/>
          <ac:spMkLst>
            <pc:docMk/>
            <pc:sldMk cId="3336878697" sldId="267"/>
            <ac:spMk id="4" creationId="{5AF75A89-9B4C-489E-A0E2-ECA46038E325}"/>
          </ac:spMkLst>
        </pc:spChg>
      </pc:sldChg>
      <pc:sldChg chg="del ord">
        <pc:chgData name="Aleyna Demirel" userId="c882bd040bc46de0" providerId="LiveId" clId="{44F5C707-2CCC-4596-B265-5717608F9515}" dt="2021-11-10T10:36:31.465" v="92" actId="47"/>
        <pc:sldMkLst>
          <pc:docMk/>
          <pc:sldMk cId="1554164343" sldId="268"/>
        </pc:sldMkLst>
      </pc:sldChg>
      <pc:sldChg chg="modSp del mod">
        <pc:chgData name="Aleyna Demirel" userId="c882bd040bc46de0" providerId="LiveId" clId="{44F5C707-2CCC-4596-B265-5717608F9515}" dt="2021-11-21T13:47:11.935" v="312" actId="47"/>
        <pc:sldMkLst>
          <pc:docMk/>
          <pc:sldMk cId="2477530241" sldId="269"/>
        </pc:sldMkLst>
        <pc:spChg chg="mod">
          <ac:chgData name="Aleyna Demirel" userId="c882bd040bc46de0" providerId="LiveId" clId="{44F5C707-2CCC-4596-B265-5717608F9515}" dt="2021-11-10T10:52:24.223" v="153" actId="1076"/>
          <ac:spMkLst>
            <pc:docMk/>
            <pc:sldMk cId="2477530241" sldId="269"/>
            <ac:spMk id="2" creationId="{18A77B4F-E1AF-4A8B-99A4-C14D3DB108C5}"/>
          </ac:spMkLst>
        </pc:spChg>
        <pc:spChg chg="mod">
          <ac:chgData name="Aleyna Demirel" userId="c882bd040bc46de0" providerId="LiveId" clId="{44F5C707-2CCC-4596-B265-5717608F9515}" dt="2021-11-10T10:52:34.402" v="156" actId="27636"/>
          <ac:spMkLst>
            <pc:docMk/>
            <pc:sldMk cId="2477530241" sldId="269"/>
            <ac:spMk id="3" creationId="{CF91402E-285B-4A78-B44A-914E17BB5DE5}"/>
          </ac:spMkLst>
        </pc:spChg>
        <pc:spChg chg="mod">
          <ac:chgData name="Aleyna Demirel" userId="c882bd040bc46de0" providerId="LiveId" clId="{44F5C707-2CCC-4596-B265-5717608F9515}" dt="2021-11-10T10:40:31.161" v="108"/>
          <ac:spMkLst>
            <pc:docMk/>
            <pc:sldMk cId="2477530241" sldId="269"/>
            <ac:spMk id="4" creationId="{5AF75A89-9B4C-489E-A0E2-ECA46038E325}"/>
          </ac:spMkLst>
        </pc:spChg>
      </pc:sldChg>
      <pc:sldChg chg="delSp modSp new del mod">
        <pc:chgData name="Aleyna Demirel" userId="c882bd040bc46de0" providerId="LiveId" clId="{44F5C707-2CCC-4596-B265-5717608F9515}" dt="2021-11-21T13:46:54.214" v="308" actId="47"/>
        <pc:sldMkLst>
          <pc:docMk/>
          <pc:sldMk cId="4207922902" sldId="270"/>
        </pc:sldMkLst>
        <pc:spChg chg="del">
          <ac:chgData name="Aleyna Demirel" userId="c882bd040bc46de0" providerId="LiveId" clId="{44F5C707-2CCC-4596-B265-5717608F9515}" dt="2021-11-17T12:16:49.563" v="215" actId="478"/>
          <ac:spMkLst>
            <pc:docMk/>
            <pc:sldMk cId="4207922902" sldId="270"/>
            <ac:spMk id="2" creationId="{77A55E83-C427-43D3-822A-32579C62A54A}"/>
          </ac:spMkLst>
        </pc:spChg>
        <pc:spChg chg="mod">
          <ac:chgData name="Aleyna Demirel" userId="c882bd040bc46de0" providerId="LiveId" clId="{44F5C707-2CCC-4596-B265-5717608F9515}" dt="2021-11-17T12:16:57.202" v="216" actId="123"/>
          <ac:spMkLst>
            <pc:docMk/>
            <pc:sldMk cId="4207922902" sldId="270"/>
            <ac:spMk id="3" creationId="{A77D3878-7941-4B30-A000-B85CCE18E63B}"/>
          </ac:spMkLst>
        </pc:spChg>
      </pc:sldChg>
      <pc:sldChg chg="modSp new del mod">
        <pc:chgData name="Aleyna Demirel" userId="c882bd040bc46de0" providerId="LiveId" clId="{44F5C707-2CCC-4596-B265-5717608F9515}" dt="2021-11-21T13:46:55.735" v="310" actId="47"/>
        <pc:sldMkLst>
          <pc:docMk/>
          <pc:sldMk cId="2786429029" sldId="271"/>
        </pc:sldMkLst>
        <pc:spChg chg="mod">
          <ac:chgData name="Aleyna Demirel" userId="c882bd040bc46de0" providerId="LiveId" clId="{44F5C707-2CCC-4596-B265-5717608F9515}" dt="2021-11-17T12:44:52.078" v="225" actId="2710"/>
          <ac:spMkLst>
            <pc:docMk/>
            <pc:sldMk cId="2786429029" sldId="271"/>
            <ac:spMk id="3" creationId="{E38C67D1-713F-4C92-AE38-7C49F97CF0B5}"/>
          </ac:spMkLst>
        </pc:spChg>
      </pc:sldChg>
      <pc:sldChg chg="addSp delSp modSp new del mod">
        <pc:chgData name="Aleyna Demirel" userId="c882bd040bc46de0" providerId="LiveId" clId="{44F5C707-2CCC-4596-B265-5717608F9515}" dt="2021-11-21T13:44:41.103" v="284" actId="47"/>
        <pc:sldMkLst>
          <pc:docMk/>
          <pc:sldMk cId="3524204773" sldId="272"/>
        </pc:sldMkLst>
        <pc:spChg chg="add del mod">
          <ac:chgData name="Aleyna Demirel" userId="c882bd040bc46de0" providerId="LiveId" clId="{44F5C707-2CCC-4596-B265-5717608F9515}" dt="2021-11-21T13:43:53.567" v="270" actId="21"/>
          <ac:spMkLst>
            <pc:docMk/>
            <pc:sldMk cId="3524204773" sldId="272"/>
            <ac:spMk id="4" creationId="{7B3BFBDC-D153-4DC1-8313-0FD20848371D}"/>
          </ac:spMkLst>
        </pc:spChg>
        <pc:spChg chg="add mod">
          <ac:chgData name="Aleyna Demirel" userId="c882bd040bc46de0" providerId="LiveId" clId="{44F5C707-2CCC-4596-B265-5717608F9515}" dt="2021-11-21T13:43:27.066" v="267" actId="1076"/>
          <ac:spMkLst>
            <pc:docMk/>
            <pc:sldMk cId="3524204773" sldId="272"/>
            <ac:spMk id="6" creationId="{FB8C2627-8D04-4F43-99E1-254371524CFA}"/>
          </ac:spMkLst>
        </pc:spChg>
      </pc:sldChg>
      <pc:sldChg chg="addSp modSp new mod">
        <pc:chgData name="Aleyna Demirel" userId="c882bd040bc46de0" providerId="LiveId" clId="{44F5C707-2CCC-4596-B265-5717608F9515}" dt="2021-11-21T13:48:14.733" v="320" actId="1076"/>
        <pc:sldMkLst>
          <pc:docMk/>
          <pc:sldMk cId="1467002777" sldId="273"/>
        </pc:sldMkLst>
        <pc:spChg chg="add mod">
          <ac:chgData name="Aleyna Demirel" userId="c882bd040bc46de0" providerId="LiveId" clId="{44F5C707-2CCC-4596-B265-5717608F9515}" dt="2021-11-21T13:46:07.923" v="302" actId="1076"/>
          <ac:spMkLst>
            <pc:docMk/>
            <pc:sldMk cId="1467002777" sldId="273"/>
            <ac:spMk id="4" creationId="{4CBF176A-9859-4519-9D29-0F2B5D2BA05A}"/>
          </ac:spMkLst>
        </pc:spChg>
        <pc:spChg chg="add mod">
          <ac:chgData name="Aleyna Demirel" userId="c882bd040bc46de0" providerId="LiveId" clId="{44F5C707-2CCC-4596-B265-5717608F9515}" dt="2021-11-21T13:48:14.733" v="320" actId="1076"/>
          <ac:spMkLst>
            <pc:docMk/>
            <pc:sldMk cId="1467002777" sldId="273"/>
            <ac:spMk id="6" creationId="{F31DBC18-FF97-4C87-8539-81102F2B9DFC}"/>
          </ac:spMkLst>
        </pc:spChg>
      </pc:sldChg>
      <pc:sldChg chg="addSp modSp new mod">
        <pc:chgData name="Aleyna Demirel" userId="c882bd040bc46de0" providerId="LiveId" clId="{44F5C707-2CCC-4596-B265-5717608F9515}" dt="2021-11-21T13:49:18.681" v="332" actId="1076"/>
        <pc:sldMkLst>
          <pc:docMk/>
          <pc:sldMk cId="3115067262" sldId="274"/>
        </pc:sldMkLst>
        <pc:spChg chg="add mod">
          <ac:chgData name="Aleyna Demirel" userId="c882bd040bc46de0" providerId="LiveId" clId="{44F5C707-2CCC-4596-B265-5717608F9515}" dt="2021-11-21T13:46:29.088" v="305" actId="1076"/>
          <ac:spMkLst>
            <pc:docMk/>
            <pc:sldMk cId="3115067262" sldId="274"/>
            <ac:spMk id="4" creationId="{9E88342D-EF8A-49C3-803D-87D04E3B8CE9}"/>
          </ac:spMkLst>
        </pc:spChg>
        <pc:spChg chg="add mod">
          <ac:chgData name="Aleyna Demirel" userId="c882bd040bc46de0" providerId="LiveId" clId="{44F5C707-2CCC-4596-B265-5717608F9515}" dt="2021-11-21T13:49:18.681" v="332" actId="1076"/>
          <ac:spMkLst>
            <pc:docMk/>
            <pc:sldMk cId="3115067262" sldId="274"/>
            <ac:spMk id="6" creationId="{98A0BF71-7BA7-466B-87EE-D6FD4EEA9927}"/>
          </ac:spMkLst>
        </pc:spChg>
      </pc:sldChg>
      <pc:sldChg chg="addSp modSp new mod">
        <pc:chgData name="Aleyna Demirel" userId="c882bd040bc46de0" providerId="LiveId" clId="{44F5C707-2CCC-4596-B265-5717608F9515}" dt="2021-11-21T13:50:23.997" v="340" actId="1076"/>
        <pc:sldMkLst>
          <pc:docMk/>
          <pc:sldMk cId="3288460789" sldId="275"/>
        </pc:sldMkLst>
        <pc:spChg chg="add mod">
          <ac:chgData name="Aleyna Demirel" userId="c882bd040bc46de0" providerId="LiveId" clId="{44F5C707-2CCC-4596-B265-5717608F9515}" dt="2021-11-21T13:46:43.116" v="306" actId="1076"/>
          <ac:spMkLst>
            <pc:docMk/>
            <pc:sldMk cId="3288460789" sldId="275"/>
            <ac:spMk id="4" creationId="{D923D95D-F821-41BD-A05A-1836DDD6D4C1}"/>
          </ac:spMkLst>
        </pc:spChg>
        <pc:spChg chg="add mod">
          <ac:chgData name="Aleyna Demirel" userId="c882bd040bc46de0" providerId="LiveId" clId="{44F5C707-2CCC-4596-B265-5717608F9515}" dt="2021-11-21T13:50:23.997" v="340" actId="1076"/>
          <ac:spMkLst>
            <pc:docMk/>
            <pc:sldMk cId="3288460789" sldId="275"/>
            <ac:spMk id="6" creationId="{98771022-AA49-4AFD-B25E-AD67FC1B88C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21.11.2021</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21.11.2021</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rtl="0"/>
            <a:fld id="{1B0951D9-850C-477F-AF83-3FB30EA67492}" type="datetime1">
              <a:rPr lang="tr-TR" smtClean="0"/>
              <a:t>21.11.2021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rtl="0"/>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877286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rtl="0"/>
            <a:fld id="{7F1C87B0-0BF1-4D20-8B57-A71E86EF9595}" type="datetime1">
              <a:rPr lang="tr-TR" smtClean="0"/>
              <a:t>21.11.2021</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33096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rtl="0"/>
            <a:fld id="{AA52BFC5-D222-482D-B154-0698E276F0F9}" type="datetime1">
              <a:rPr lang="tr-TR" smtClean="0"/>
              <a:t>21.11.2021</a:t>
            </a:fld>
            <a:endParaRPr lang="en-US"/>
          </a:p>
        </p:txBody>
      </p:sp>
      <p:sp>
        <p:nvSpPr>
          <p:cNvPr id="5" name="Footer Placeholder 4"/>
          <p:cNvSpPr>
            <a:spLocks noGrp="1"/>
          </p:cNvSpPr>
          <p:nvPr>
            <p:ph type="ftr" sz="quarter" idx="11"/>
          </p:nvPr>
        </p:nvSpPr>
        <p:spPr>
          <a:xfrm>
            <a:off x="774923" y="5951811"/>
            <a:ext cx="7896279" cy="365125"/>
          </a:xfrm>
        </p:spPr>
        <p:txBody>
          <a:bodyPr/>
          <a:lstStyle/>
          <a:p>
            <a:pPr rtl="0"/>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29587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rtl="0"/>
            <a:fld id="{FE387474-1390-41C9-9718-AAC5629B5D0B}" type="datetime1">
              <a:rPr lang="tr-TR" smtClean="0"/>
              <a:t>21.11.2021</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a:xfrm>
            <a:off x="10558300" y="5956137"/>
            <a:ext cx="1052508" cy="365125"/>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74280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rtl="0"/>
            <a:fld id="{84A148F7-A76F-401F-AD5E-B004E6B76CB0}" type="datetime1">
              <a:rPr lang="tr-TR" smtClean="0"/>
              <a:t>21.11.2021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rtl="0"/>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55568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rtl="0"/>
            <a:fld id="{8C3045A1-20C0-4B0A-AD84-4C1E818C0034}" type="datetime1">
              <a:rPr lang="tr-TR" smtClean="0"/>
              <a:t>21.11.2021</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68263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rtl="0"/>
            <a:fld id="{7283C5DB-0E5C-47AB-804D-13751DF54259}" type="datetime1">
              <a:rPr lang="tr-TR" smtClean="0"/>
              <a:t>21.11.2021</a:t>
            </a:fld>
            <a:endParaRPr lang="en-US"/>
          </a:p>
        </p:txBody>
      </p:sp>
      <p:sp>
        <p:nvSpPr>
          <p:cNvPr id="8" name="Footer Placeholder 7"/>
          <p:cNvSpPr>
            <a:spLocks noGrp="1"/>
          </p:cNvSpPr>
          <p:nvPr>
            <p:ph type="ftr" sz="quarter" idx="11"/>
          </p:nvPr>
        </p:nvSpPr>
        <p:spPr/>
        <p:txBody>
          <a:bodyPr/>
          <a:lstStyle/>
          <a:p>
            <a:pPr rtl="0"/>
            <a:endParaRPr lang="en-US"/>
          </a:p>
        </p:txBody>
      </p:sp>
      <p:sp>
        <p:nvSpPr>
          <p:cNvPr id="9" name="Slide Number Placeholder 8"/>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67835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rtl="0"/>
            <a:fld id="{8B912638-4A84-4EE0-98F1-3BC2BFB48209}" type="datetime1">
              <a:rPr lang="tr-TR" smtClean="0"/>
              <a:t>21.11.2021</a:t>
            </a:fld>
            <a:endParaRPr lang="en-US"/>
          </a:p>
        </p:txBody>
      </p:sp>
      <p:sp>
        <p:nvSpPr>
          <p:cNvPr id="4" name="Footer Placeholder 3"/>
          <p:cNvSpPr>
            <a:spLocks noGrp="1"/>
          </p:cNvSpPr>
          <p:nvPr>
            <p:ph type="ftr" sz="quarter" idx="11"/>
          </p:nvPr>
        </p:nvSpPr>
        <p:spPr/>
        <p:txBody>
          <a:bodyPr/>
          <a:lstStyle/>
          <a:p>
            <a:pPr rtl="0"/>
            <a:endParaRPr lang="en-US"/>
          </a:p>
        </p:txBody>
      </p:sp>
      <p:sp>
        <p:nvSpPr>
          <p:cNvPr id="5" name="Slide Number Placeholder 4"/>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14212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07545FB2-DB73-4453-9716-EA32A8F7CEFF}" type="datetime1">
              <a:rPr lang="tr-TR" smtClean="0"/>
              <a:t>21.11.2021</a:t>
            </a:fld>
            <a:endParaRPr lang="en-US"/>
          </a:p>
        </p:txBody>
      </p:sp>
      <p:sp>
        <p:nvSpPr>
          <p:cNvPr id="3" name="Footer Placeholder 2"/>
          <p:cNvSpPr>
            <a:spLocks noGrp="1"/>
          </p:cNvSpPr>
          <p:nvPr>
            <p:ph type="ftr" sz="quarter" idx="11"/>
          </p:nvPr>
        </p:nvSpPr>
        <p:spPr/>
        <p:txBody>
          <a:bodyPr/>
          <a:lstStyle/>
          <a:p>
            <a:pPr rtl="0"/>
            <a:endParaRPr lang="en-US"/>
          </a:p>
        </p:txBody>
      </p:sp>
      <p:sp>
        <p:nvSpPr>
          <p:cNvPr id="4" name="Slide Number Placeholder 3"/>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67772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rtl="0"/>
            <a:fld id="{2EF5B999-57E2-470C-85A4-8AC7B2DA0B4E}" type="datetime1">
              <a:rPr lang="tr-TR" smtClean="0"/>
              <a:t>21.11.2021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rtl="0"/>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942787263"/>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rtl="0"/>
            <a:fld id="{2EF5B999-57E2-470C-85A4-8AC7B2DA0B4E}" type="datetime1">
              <a:rPr lang="tr-TR" smtClean="0"/>
              <a:t>21.11.2021</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91537548"/>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2EF5B999-57E2-470C-85A4-8AC7B2DA0B4E}" type="datetime1">
              <a:rPr lang="tr-TR" smtClean="0"/>
              <a:t>21.11.2021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34B7E4EF-A1BD-40F4-AB7B-04F084DD991D}"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74796131"/>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ft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Resim 5" descr="Logonun yakından görünümü&#10;&#10;Otomatik oluşturulan açıklama">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4" name="Dikdörtgen 3">
            <a:extLst>
              <a:ext uri="{FF2B5EF4-FFF2-40B4-BE49-F238E27FC236}">
                <a16:creationId xmlns:a16="http://schemas.microsoft.com/office/drawing/2014/main" id="{9994E9A5-9BE7-428A-B331-A79A4DB2BE75}"/>
              </a:ext>
            </a:extLst>
          </p:cNvPr>
          <p:cNvSpPr/>
          <p:nvPr/>
        </p:nvSpPr>
        <p:spPr>
          <a:xfrm>
            <a:off x="523783" y="3293616"/>
            <a:ext cx="4480464" cy="3124939"/>
          </a:xfrm>
          <a:prstGeom prst="rect">
            <a:avLst/>
          </a:prstGeom>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8" name="Dikdörtgen 7">
            <a:extLst>
              <a:ext uri="{FF2B5EF4-FFF2-40B4-BE49-F238E27FC236}">
                <a16:creationId xmlns:a16="http://schemas.microsoft.com/office/drawing/2014/main" id="{C4C8EF4B-7663-4341-9BAA-719DBC612CF6}"/>
              </a:ext>
            </a:extLst>
          </p:cNvPr>
          <p:cNvSpPr/>
          <p:nvPr/>
        </p:nvSpPr>
        <p:spPr>
          <a:xfrm>
            <a:off x="5956917" y="2476870"/>
            <a:ext cx="4927106" cy="2601157"/>
          </a:xfrm>
          <a:prstGeom prst="rect">
            <a:avLst/>
          </a:prstGeom>
          <a:solidFill>
            <a:schemeClr val="bg2">
              <a:lumMod val="25000"/>
              <a:lumOff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a:extLst>
              <a:ext uri="{FF2B5EF4-FFF2-40B4-BE49-F238E27FC236}">
                <a16:creationId xmlns:a16="http://schemas.microsoft.com/office/drawing/2014/main" id="{AB2F0A56-F17B-49EB-A30C-771A60103A34}"/>
              </a:ext>
            </a:extLst>
          </p:cNvPr>
          <p:cNvSpPr/>
          <p:nvPr/>
        </p:nvSpPr>
        <p:spPr>
          <a:xfrm>
            <a:off x="6148646" y="2685495"/>
            <a:ext cx="4545367" cy="2246050"/>
          </a:xfrm>
          <a:prstGeom prst="rect">
            <a:avLst/>
          </a:prstGeom>
          <a:solidFill>
            <a:schemeClr val="bg2">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a:extLst>
              <a:ext uri="{FF2B5EF4-FFF2-40B4-BE49-F238E27FC236}">
                <a16:creationId xmlns:a16="http://schemas.microsoft.com/office/drawing/2014/main" id="{06E832CA-45D1-4DBF-931D-9B6E96337DC7}"/>
              </a:ext>
            </a:extLst>
          </p:cNvPr>
          <p:cNvSpPr/>
          <p:nvPr/>
        </p:nvSpPr>
        <p:spPr>
          <a:xfrm>
            <a:off x="701337" y="3506681"/>
            <a:ext cx="4101482" cy="2698810"/>
          </a:xfrm>
          <a:prstGeom prst="rect">
            <a:avLst/>
          </a:prstGeom>
          <a:solidFill>
            <a:schemeClr val="bg2"/>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CULTURAL HUMILITY FOR CARE IN NURSES: DESCRIPTIVE RESEARCH</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dirty="0"/>
          </a:p>
        </p:txBody>
      </p:sp>
      <p:sp>
        <p:nvSpPr>
          <p:cNvPr id="2" name="Başlık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marL="6350" algn="ctr">
              <a:lnSpc>
                <a:spcPct val="150000"/>
              </a:lnSpc>
              <a:spcAft>
                <a:spcPts val="2195"/>
              </a:spcAft>
            </a:pPr>
            <a:r>
              <a:rPr lang="tr-TR"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HEMŞİRELERDE BAKIMA YÖNELİK KÜLTÜRLERARASI HOŞGÖRÜ: TANIMLAYICI ARAŞTIRMA</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lt Başlık 2">
            <a:extLst>
              <a:ext uri="{FF2B5EF4-FFF2-40B4-BE49-F238E27FC236}">
                <a16:creationId xmlns:a16="http://schemas.microsoft.com/office/drawing/2014/main" id="{C8722DDC-8EEE-4A06-8DFE-B44871EAA2CF}"/>
              </a:ext>
            </a:extLst>
          </p:cNvPr>
          <p:cNvSpPr>
            <a:spLocks noGrp="1"/>
          </p:cNvSpPr>
          <p:nvPr>
            <p:ph type="subTitle" idx="1"/>
          </p:nvPr>
        </p:nvSpPr>
        <p:spPr>
          <a:xfrm>
            <a:off x="5468644" y="3995987"/>
            <a:ext cx="6143347" cy="2502467"/>
          </a:xfrm>
        </p:spPr>
        <p:txBody>
          <a:bodyPr rtlCol="0">
            <a:normAutofit/>
          </a:bodyPr>
          <a:lstStyle/>
          <a:p>
            <a:pPr marL="1231265" marR="1452245" algn="ctr">
              <a:lnSpc>
                <a:spcPct val="150000"/>
              </a:lnSpc>
              <a:spcAft>
                <a:spcPts val="795"/>
              </a:spcAft>
            </a:pPr>
            <a:r>
              <a:rPr lang="tr-TR" sz="1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Aleyna DEMİREL</a:t>
            </a:r>
            <a:endParaRPr lang="tr-T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6350" algn="ctr">
              <a:lnSpc>
                <a:spcPct val="150000"/>
              </a:lnSpc>
              <a:spcAft>
                <a:spcPts val="2195"/>
              </a:spcAft>
            </a:pPr>
            <a:r>
              <a:rPr lang="tr-TR" sz="1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Prof. Dr. </a:t>
            </a:r>
            <a:r>
              <a:rPr lang="tr-TR" sz="1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Gülbu</a:t>
            </a:r>
            <a:r>
              <a:rPr lang="tr-TR" sz="1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TANRIVERDİ</a:t>
            </a:r>
            <a:endParaRPr lang="tr-T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4F9DC8-6E35-4CEA-82C5-73EDA58E42A9}"/>
              </a:ext>
            </a:extLst>
          </p:cNvPr>
          <p:cNvSpPr>
            <a:spLocks noGrp="1"/>
          </p:cNvSpPr>
          <p:nvPr>
            <p:ph type="title"/>
          </p:nvPr>
        </p:nvSpPr>
        <p:spPr/>
        <p:txBody>
          <a:bodyPr/>
          <a:lstStyle/>
          <a:p>
            <a:r>
              <a:rPr lang="tr-TR" b="1" dirty="0"/>
              <a:t>Özet/</a:t>
            </a:r>
            <a:r>
              <a:rPr lang="tr-TR" b="1" dirty="0" err="1"/>
              <a:t>abstract</a:t>
            </a:r>
            <a:r>
              <a:rPr lang="tr-TR" b="1" dirty="0"/>
              <a:t>:</a:t>
            </a:r>
            <a:endParaRPr lang="en-US" dirty="0"/>
          </a:p>
        </p:txBody>
      </p:sp>
      <p:sp>
        <p:nvSpPr>
          <p:cNvPr id="11" name="Content Placeholder 3">
            <a:extLst>
              <a:ext uri="{FF2B5EF4-FFF2-40B4-BE49-F238E27FC236}">
                <a16:creationId xmlns:a16="http://schemas.microsoft.com/office/drawing/2014/main" id="{B5B586D6-E532-4CBB-AE9A-9CD77DC8EC38}"/>
              </a:ext>
            </a:extLst>
          </p:cNvPr>
          <p:cNvSpPr>
            <a:spLocks noGrp="1"/>
          </p:cNvSpPr>
          <p:nvPr>
            <p:ph sz="half" idx="2"/>
          </p:nvPr>
        </p:nvSpPr>
        <p:spPr>
          <a:xfrm>
            <a:off x="6188077" y="2227263"/>
            <a:ext cx="5228266" cy="3633047"/>
          </a:xfrm>
        </p:spPr>
        <p:txBody>
          <a:bodyPr>
            <a:normAutofit lnSpcReduction="10000"/>
          </a:bodyPr>
          <a:lstStyle/>
          <a:p>
            <a:pPr marL="285750" indent="-285750" algn="just">
              <a:lnSpc>
                <a:spcPct val="150000"/>
              </a:lnSpc>
              <a:buFont typeface="Arial" panose="020B0604020202020204" pitchFamily="34" charset="0"/>
              <a:buChar char="•"/>
            </a:pPr>
            <a:r>
              <a:rPr lang="tr-TR" sz="1800" dirty="0" err="1">
                <a:effectLst/>
                <a:latin typeface="Times New Roman" panose="02020603050405020304" pitchFamily="18" charset="0"/>
                <a:ea typeface="Times New Roman" panose="02020603050405020304" pitchFamily="18" charset="0"/>
              </a:rPr>
              <a:t>Intercultural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tolerance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constitutes</a:t>
            </a:r>
            <a:r>
              <a:rPr lang="tr-TR" sz="1800" dirty="0">
                <a:effectLst/>
                <a:latin typeface="Times New Roman" panose="02020603050405020304" pitchFamily="18" charset="0"/>
                <a:ea typeface="Times New Roman" panose="02020603050405020304" pitchFamily="18" charset="0"/>
              </a:rPr>
              <a:t> a </a:t>
            </a:r>
            <a:r>
              <a:rPr lang="tr-TR" sz="1800" dirty="0" err="1">
                <a:effectLst/>
                <a:latin typeface="Times New Roman" panose="02020603050405020304" pitchFamily="18" charset="0"/>
                <a:ea typeface="Times New Roman" panose="02020603050405020304" pitchFamily="18" charset="0"/>
              </a:rPr>
              <a:t>thought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process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improve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way</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vulnerable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groups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are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treated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researched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understand</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cultural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differences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more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deeply</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Intercultural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tolerance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does</a:t>
            </a:r>
            <a:r>
              <a:rPr lang="tr-TR" sz="1800" dirty="0">
                <a:effectLst/>
                <a:latin typeface="Times New Roman" panose="02020603050405020304" pitchFamily="18" charset="0"/>
                <a:ea typeface="Times New Roman" panose="02020603050405020304" pitchFamily="18" charset="0"/>
              </a:rPr>
              <a:t> not </a:t>
            </a:r>
            <a:r>
              <a:rPr lang="tr-TR" sz="1800" dirty="0" err="1">
                <a:effectLst/>
                <a:latin typeface="Times New Roman" panose="02020603050405020304" pitchFamily="18" charset="0"/>
                <a:ea typeface="Times New Roman" panose="02020603050405020304" pitchFamily="18" charset="0"/>
              </a:rPr>
              <a:t>focus</a:t>
            </a:r>
            <a:r>
              <a:rPr lang="tr-TR" sz="1800" dirty="0">
                <a:effectLst/>
                <a:latin typeface="Times New Roman" panose="02020603050405020304" pitchFamily="18" charset="0"/>
                <a:ea typeface="Times New Roman" panose="02020603050405020304" pitchFamily="18" charset="0"/>
              </a:rPr>
              <a:t> on </a:t>
            </a:r>
            <a:r>
              <a:rPr lang="tr-TR" sz="1800" dirty="0" err="1">
                <a:effectLst/>
                <a:latin typeface="Times New Roman" panose="02020603050405020304" pitchFamily="18" charset="0"/>
                <a:ea typeface="Times New Roman" panose="02020603050405020304" pitchFamily="18" charset="0"/>
              </a:rPr>
              <a:t>competence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or</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trust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continuous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interaction</a:t>
            </a:r>
            <a:r>
              <a:rPr lang="tr-TR" sz="1800" dirty="0">
                <a:effectLst/>
                <a:latin typeface="Times New Roman" panose="02020603050405020304" pitchFamily="18" charset="0"/>
                <a:ea typeface="Times New Roman" panose="02020603050405020304" pitchFamily="18" charset="0"/>
              </a:rPr>
              <a:t> of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individual</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with</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cultures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different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from</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himself</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brings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the</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awareness</a:t>
            </a:r>
            <a:r>
              <a:rPr lang="tr-TR" sz="1800" dirty="0">
                <a:effectLst/>
                <a:latin typeface="Times New Roman" panose="02020603050405020304" pitchFamily="18" charset="0"/>
                <a:ea typeface="Times New Roman" panose="02020603050405020304" pitchFamily="18" charset="0"/>
              </a:rPr>
              <a:t> of how </a:t>
            </a:r>
            <a:r>
              <a:rPr lang="tr-TR" sz="1800" dirty="0" err="1">
                <a:effectLst/>
                <a:latin typeface="Times New Roman" panose="02020603050405020304" pitchFamily="18" charset="0"/>
                <a:ea typeface="Times New Roman" panose="02020603050405020304" pitchFamily="18" charset="0"/>
              </a:rPr>
              <a:t>much</a:t>
            </a:r>
            <a:r>
              <a:rPr lang="tr-TR" sz="1800" dirty="0">
                <a:effectLst/>
                <a:latin typeface="Times New Roman" panose="02020603050405020304" pitchFamily="18" charset="0"/>
                <a:ea typeface="Times New Roman" panose="02020603050405020304" pitchFamily="18" charset="0"/>
              </a:rPr>
              <a:t> he </a:t>
            </a:r>
            <a:r>
              <a:rPr lang="tr-TR" sz="1800" dirty="0" err="1">
                <a:effectLst/>
                <a:latin typeface="Times New Roman" panose="02020603050405020304" pitchFamily="18" charset="0"/>
                <a:ea typeface="Times New Roman" panose="02020603050405020304" pitchFamily="18" charset="0"/>
              </a:rPr>
              <a:t>does</a:t>
            </a:r>
            <a:r>
              <a:rPr lang="tr-TR" sz="1800" dirty="0">
                <a:effectLst/>
                <a:latin typeface="Times New Roman" panose="02020603050405020304" pitchFamily="18" charset="0"/>
                <a:ea typeface="Times New Roman" panose="02020603050405020304" pitchFamily="18" charset="0"/>
              </a:rPr>
              <a:t> not </a:t>
            </a:r>
            <a:r>
              <a:rPr lang="tr-TR" sz="1800" dirty="0" err="1">
                <a:effectLst/>
                <a:latin typeface="Times New Roman" panose="02020603050405020304" pitchFamily="18" charset="0"/>
                <a:ea typeface="Times New Roman" panose="02020603050405020304" pitchFamily="18" charset="0"/>
              </a:rPr>
              <a:t>know</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about</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others</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Yeager</a:t>
            </a:r>
            <a:r>
              <a:rPr lang="tr-TR" sz="1800" dirty="0">
                <a:effectLst/>
                <a:latin typeface="Times New Roman" panose="02020603050405020304" pitchFamily="18" charset="0"/>
                <a:ea typeface="Times New Roman" panose="02020603050405020304" pitchFamily="18" charset="0"/>
              </a:rPr>
              <a:t> &amp; </a:t>
            </a:r>
            <a:r>
              <a:rPr lang="tr-TR" sz="1800" dirty="0" err="1">
                <a:effectLst/>
                <a:latin typeface="Times New Roman" panose="02020603050405020304" pitchFamily="18" charset="0"/>
                <a:ea typeface="Times New Roman" panose="02020603050405020304" pitchFamily="18" charset="0"/>
              </a:rPr>
              <a:t>Bauer-Wu</a:t>
            </a:r>
            <a:r>
              <a:rPr lang="tr-TR" sz="1800" dirty="0">
                <a:effectLst/>
                <a:latin typeface="Times New Roman" panose="02020603050405020304" pitchFamily="18" charset="0"/>
                <a:ea typeface="Times New Roman" panose="02020603050405020304" pitchFamily="18" charset="0"/>
              </a:rPr>
              <a:t>, 2013) </a:t>
            </a:r>
            <a:endParaRPr lang="tr-TR" dirty="0"/>
          </a:p>
        </p:txBody>
      </p:sp>
      <p:sp>
        <p:nvSpPr>
          <p:cNvPr id="4" name="Veri Yer Tutucusu 3">
            <a:extLst>
              <a:ext uri="{FF2B5EF4-FFF2-40B4-BE49-F238E27FC236}">
                <a16:creationId xmlns:a16="http://schemas.microsoft.com/office/drawing/2014/main" id="{5AF75A89-9B4C-489E-A0E2-ECA46038E325}"/>
              </a:ext>
            </a:extLst>
          </p:cNvPr>
          <p:cNvSpPr>
            <a:spLocks noGrp="1"/>
          </p:cNvSpPr>
          <p:nvPr>
            <p:ph type="dt" sz="half" idx="10"/>
          </p:nvPr>
        </p:nvSpPr>
        <p:spPr/>
        <p:txBody>
          <a:bodyPr anchor="b">
            <a:normAutofit/>
          </a:bodyPr>
          <a:lstStyle/>
          <a:p>
            <a:pPr rtl="0">
              <a:spcAft>
                <a:spcPts val="600"/>
              </a:spcAft>
            </a:pPr>
            <a:fld id="{FE387474-1390-41C9-9718-AAC5629B5D0B}" type="datetime1">
              <a:rPr lang="tr-TR" smtClean="0"/>
              <a:pPr rtl="0">
                <a:spcAft>
                  <a:spcPts val="600"/>
                </a:spcAft>
              </a:pPr>
              <a:t>21.11.2021</a:t>
            </a:fld>
            <a:endParaRPr lang="en-US"/>
          </a:p>
        </p:txBody>
      </p:sp>
      <p:sp>
        <p:nvSpPr>
          <p:cNvPr id="10" name="İçerik Yer Tutucusu 9">
            <a:extLst>
              <a:ext uri="{FF2B5EF4-FFF2-40B4-BE49-F238E27FC236}">
                <a16:creationId xmlns:a16="http://schemas.microsoft.com/office/drawing/2014/main" id="{0B0F6B94-7DD9-474D-ADCD-8FECBC965F1B}"/>
              </a:ext>
            </a:extLst>
          </p:cNvPr>
          <p:cNvSpPr txBox="1">
            <a:spLocks noGrp="1"/>
          </p:cNvSpPr>
          <p:nvPr>
            <p:ph sz="half" idx="1"/>
          </p:nvPr>
        </p:nvSpPr>
        <p:spPr>
          <a:xfrm>
            <a:off x="581025" y="2153126"/>
            <a:ext cx="5422900" cy="3782061"/>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a:solidFill>
                  <a:srgbClr val="000000"/>
                </a:solidFill>
                <a:effectLst/>
                <a:latin typeface="Times New Roman" panose="02020603050405020304" pitchFamily="18" charset="0"/>
                <a:ea typeface="Times New Roman" panose="02020603050405020304" pitchFamily="18" charset="0"/>
              </a:rPr>
              <a:t>Kültürlerarası hoşgörü savunmasız grupların tedavi edilme ve araştırılma şeklini iyileştirmek ve kültürel farklılıkları daha derinlemesine anlamak için bir düşünme sürecini oluşturmaktadır. Kültürlerarası hoşgörü yeterlilik veya güvene odaklanmayarak; bireyin kendinden farklı kültürlerle devamlı etkileşimi, başkaları hakkında ne kadar bilmediğinin farkındalığını getirmektedir (</a:t>
            </a:r>
            <a:r>
              <a:rPr lang="tr-TR" sz="1800" dirty="0" err="1">
                <a:solidFill>
                  <a:srgbClr val="000000"/>
                </a:solidFill>
                <a:effectLst/>
                <a:latin typeface="Times New Roman" panose="02020603050405020304" pitchFamily="18" charset="0"/>
                <a:ea typeface="Times New Roman" panose="02020603050405020304" pitchFamily="18" charset="0"/>
              </a:rPr>
              <a:t>Yeager</a:t>
            </a:r>
            <a:r>
              <a:rPr lang="tr-TR" sz="1800" dirty="0">
                <a:solidFill>
                  <a:srgbClr val="000000"/>
                </a:solidFill>
                <a:effectLst/>
                <a:latin typeface="Times New Roman" panose="02020603050405020304" pitchFamily="18" charset="0"/>
                <a:ea typeface="Times New Roman" panose="02020603050405020304" pitchFamily="18" charset="0"/>
              </a:rPr>
              <a:t> ve </a:t>
            </a:r>
            <a:r>
              <a:rPr lang="tr-TR" sz="1800" dirty="0" err="1">
                <a:solidFill>
                  <a:srgbClr val="000000"/>
                </a:solidFill>
                <a:effectLst/>
                <a:latin typeface="Times New Roman" panose="02020603050405020304" pitchFamily="18" charset="0"/>
                <a:ea typeface="Times New Roman" panose="02020603050405020304" pitchFamily="18" charset="0"/>
              </a:rPr>
              <a:t>Bauer-Wu</a:t>
            </a:r>
            <a:r>
              <a:rPr lang="tr-TR" sz="1800" dirty="0">
                <a:solidFill>
                  <a:srgbClr val="000000"/>
                </a:solidFill>
                <a:effectLst/>
                <a:latin typeface="Times New Roman" panose="02020603050405020304" pitchFamily="18" charset="0"/>
                <a:ea typeface="Times New Roman" panose="02020603050405020304" pitchFamily="18" charset="0"/>
              </a:rPr>
              <a:t>, 2013). </a:t>
            </a:r>
            <a:endParaRPr lang="tr-TR" dirty="0"/>
          </a:p>
        </p:txBody>
      </p:sp>
    </p:spTree>
    <p:extLst>
      <p:ext uri="{BB962C8B-B14F-4D97-AF65-F5344CB8AC3E}">
        <p14:creationId xmlns:p14="http://schemas.microsoft.com/office/powerpoint/2010/main" val="2735017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1FB72A0-51EA-4542-B0C2-284B5E73165F}"/>
              </a:ext>
            </a:extLst>
          </p:cNvPr>
          <p:cNvSpPr>
            <a:spLocks noGrp="1"/>
          </p:cNvSpPr>
          <p:nvPr>
            <p:ph type="dt" sz="half" idx="10"/>
          </p:nvPr>
        </p:nvSpPr>
        <p:spPr/>
        <p:txBody>
          <a:bodyPr/>
          <a:lstStyle/>
          <a:p>
            <a:pPr rtl="0"/>
            <a:fld id="{07545FB2-DB73-4453-9716-EA32A8F7CEFF}" type="datetime1">
              <a:rPr lang="tr-TR" smtClean="0"/>
              <a:t>21.11.2021</a:t>
            </a:fld>
            <a:endParaRPr lang="en-US"/>
          </a:p>
        </p:txBody>
      </p:sp>
      <p:sp>
        <p:nvSpPr>
          <p:cNvPr id="4" name="Metin kutusu 3">
            <a:extLst>
              <a:ext uri="{FF2B5EF4-FFF2-40B4-BE49-F238E27FC236}">
                <a16:creationId xmlns:a16="http://schemas.microsoft.com/office/drawing/2014/main" id="{4CBF176A-9859-4519-9D29-0F2B5D2BA05A}"/>
              </a:ext>
            </a:extLst>
          </p:cNvPr>
          <p:cNvSpPr txBox="1"/>
          <p:nvPr/>
        </p:nvSpPr>
        <p:spPr>
          <a:xfrm>
            <a:off x="650288" y="877208"/>
            <a:ext cx="5235605" cy="5444054"/>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a:solidFill>
                  <a:srgbClr val="000000"/>
                </a:solidFill>
                <a:effectLst/>
                <a:latin typeface="Times New Roman" panose="02020603050405020304" pitchFamily="18" charset="0"/>
                <a:ea typeface="Times New Roman" panose="02020603050405020304" pitchFamily="18" charset="0"/>
              </a:rPr>
              <a:t>Tanımlayıcı türde yapılan bu çalışma Ekim 2020 – Mayıs 2021 tarihleri arasında yapıldı. Çalışmanın evrenini İstanbul’da bir hastanede görev yapan 2096 hemşire oluşturmaktadır. Evrenden örneklem seçimine gidilmeyerek araştırmaya katılmayı kabul eden 767 hemşire ile çalışma yapıldı. Araştırma için etik kurul ve kurum izinleri alındı. Araştırma verileri araştırmacı tarafından literatür doğrultusunda hazırlanan anket formuyla toplandı. Verilerin değerlendirilmesi bilgisayar ortamında SPSS (Statistical </a:t>
            </a:r>
            <a:r>
              <a:rPr lang="tr-TR" sz="1800" dirty="0" err="1">
                <a:solidFill>
                  <a:srgbClr val="000000"/>
                </a:solidFill>
                <a:effectLst/>
                <a:latin typeface="Times New Roman" panose="02020603050405020304" pitchFamily="18" charset="0"/>
                <a:ea typeface="Times New Roman" panose="02020603050405020304" pitchFamily="18" charset="0"/>
              </a:rPr>
              <a:t>Package</a:t>
            </a:r>
            <a:r>
              <a:rPr lang="tr-TR" sz="1800" dirty="0">
                <a:solidFill>
                  <a:srgbClr val="000000"/>
                </a:solidFill>
                <a:effectLst/>
                <a:latin typeface="Times New Roman" panose="02020603050405020304" pitchFamily="18" charset="0"/>
                <a:ea typeface="Times New Roman" panose="02020603050405020304" pitchFamily="18" charset="0"/>
              </a:rPr>
              <a:t> </a:t>
            </a:r>
            <a:r>
              <a:rPr lang="tr-TR" sz="1800" dirty="0" err="1">
                <a:solidFill>
                  <a:srgbClr val="000000"/>
                </a:solidFill>
                <a:effectLst/>
                <a:latin typeface="Times New Roman" panose="02020603050405020304" pitchFamily="18" charset="0"/>
                <a:ea typeface="Times New Roman" panose="02020603050405020304" pitchFamily="18" charset="0"/>
              </a:rPr>
              <a:t>for</a:t>
            </a:r>
            <a:r>
              <a:rPr lang="tr-TR" sz="1800" dirty="0">
                <a:solidFill>
                  <a:srgbClr val="000000"/>
                </a:solidFill>
                <a:effectLst/>
                <a:latin typeface="Times New Roman" panose="02020603050405020304" pitchFamily="18" charset="0"/>
                <a:ea typeface="Times New Roman" panose="02020603050405020304" pitchFamily="18" charset="0"/>
              </a:rPr>
              <a:t> </a:t>
            </a:r>
            <a:r>
              <a:rPr lang="tr-TR" sz="1800" dirty="0" err="1">
                <a:solidFill>
                  <a:srgbClr val="000000"/>
                </a:solidFill>
                <a:effectLst/>
                <a:latin typeface="Times New Roman" panose="02020603050405020304" pitchFamily="18" charset="0"/>
                <a:ea typeface="Times New Roman" panose="02020603050405020304" pitchFamily="18" charset="0"/>
              </a:rPr>
              <a:t>the</a:t>
            </a:r>
            <a:r>
              <a:rPr lang="tr-TR" sz="1800" dirty="0">
                <a:solidFill>
                  <a:srgbClr val="000000"/>
                </a:solidFill>
                <a:effectLst/>
                <a:latin typeface="Times New Roman" panose="02020603050405020304" pitchFamily="18" charset="0"/>
                <a:ea typeface="Times New Roman" panose="02020603050405020304" pitchFamily="18" charset="0"/>
              </a:rPr>
              <a:t> </a:t>
            </a:r>
            <a:r>
              <a:rPr lang="tr-TR" sz="1800" dirty="0" err="1">
                <a:solidFill>
                  <a:srgbClr val="000000"/>
                </a:solidFill>
                <a:effectLst/>
                <a:latin typeface="Times New Roman" panose="02020603050405020304" pitchFamily="18" charset="0"/>
                <a:ea typeface="Times New Roman" panose="02020603050405020304" pitchFamily="18" charset="0"/>
              </a:rPr>
              <a:t>Social</a:t>
            </a:r>
            <a:r>
              <a:rPr lang="tr-TR" sz="1800" dirty="0">
                <a:solidFill>
                  <a:srgbClr val="000000"/>
                </a:solidFill>
                <a:effectLst/>
                <a:latin typeface="Times New Roman" panose="02020603050405020304" pitchFamily="18" charset="0"/>
                <a:ea typeface="Times New Roman" panose="02020603050405020304" pitchFamily="18" charset="0"/>
              </a:rPr>
              <a:t> </a:t>
            </a:r>
            <a:r>
              <a:rPr lang="tr-TR" sz="1800" dirty="0" err="1">
                <a:solidFill>
                  <a:srgbClr val="000000"/>
                </a:solidFill>
                <a:effectLst/>
                <a:latin typeface="Times New Roman" panose="02020603050405020304" pitchFamily="18" charset="0"/>
                <a:ea typeface="Times New Roman" panose="02020603050405020304" pitchFamily="18" charset="0"/>
              </a:rPr>
              <a:t>Science</a:t>
            </a:r>
            <a:r>
              <a:rPr lang="tr-TR" sz="1800" dirty="0">
                <a:solidFill>
                  <a:srgbClr val="000000"/>
                </a:solidFill>
                <a:effectLst/>
                <a:latin typeface="Times New Roman" panose="02020603050405020304" pitchFamily="18" charset="0"/>
                <a:ea typeface="Times New Roman" panose="02020603050405020304" pitchFamily="18" charset="0"/>
              </a:rPr>
              <a:t>) 23.0 programı kullanılarak tanımlayıcı istatistik ile değerlendirildi. </a:t>
            </a:r>
            <a:endParaRPr lang="tr-TR" dirty="0"/>
          </a:p>
        </p:txBody>
      </p:sp>
      <p:sp>
        <p:nvSpPr>
          <p:cNvPr id="6" name="Metin kutusu 5">
            <a:extLst>
              <a:ext uri="{FF2B5EF4-FFF2-40B4-BE49-F238E27FC236}">
                <a16:creationId xmlns:a16="http://schemas.microsoft.com/office/drawing/2014/main" id="{F31DBC18-FF97-4C87-8539-81102F2B9DFC}"/>
              </a:ext>
            </a:extLst>
          </p:cNvPr>
          <p:cNvSpPr txBox="1"/>
          <p:nvPr/>
        </p:nvSpPr>
        <p:spPr>
          <a:xfrm>
            <a:off x="6319428" y="877208"/>
            <a:ext cx="5072109" cy="5444054"/>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population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this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descriptive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study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consists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2096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working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Istanbul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hospital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between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October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2020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May 2021.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study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was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conducted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767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who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agreed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participate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study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without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selecting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sample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from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population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Ethics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committee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institutional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permissions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were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obtained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for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research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research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data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were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collected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by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researcher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questionnaire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prepared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line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literature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Evaluation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data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was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done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computer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environment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using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SPSS (Statistical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Package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for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Social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Science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23. program. </a:t>
            </a:r>
            <a:endParaRPr lang="tr-TR" dirty="0">
              <a:solidFill>
                <a:schemeClr val="bg1">
                  <a:lumMod val="10000"/>
                </a:schemeClr>
              </a:solidFill>
            </a:endParaRPr>
          </a:p>
        </p:txBody>
      </p:sp>
    </p:spTree>
    <p:extLst>
      <p:ext uri="{BB962C8B-B14F-4D97-AF65-F5344CB8AC3E}">
        <p14:creationId xmlns:p14="http://schemas.microsoft.com/office/powerpoint/2010/main" val="146700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020537F-3993-4616-A60B-AE4DF7B955F7}"/>
              </a:ext>
            </a:extLst>
          </p:cNvPr>
          <p:cNvSpPr>
            <a:spLocks noGrp="1"/>
          </p:cNvSpPr>
          <p:nvPr>
            <p:ph type="dt" sz="half" idx="10"/>
          </p:nvPr>
        </p:nvSpPr>
        <p:spPr/>
        <p:txBody>
          <a:bodyPr/>
          <a:lstStyle/>
          <a:p>
            <a:pPr rtl="0"/>
            <a:fld id="{07545FB2-DB73-4453-9716-EA32A8F7CEFF}" type="datetime1">
              <a:rPr lang="tr-TR" smtClean="0"/>
              <a:t>21.11.2021</a:t>
            </a:fld>
            <a:endParaRPr lang="en-US"/>
          </a:p>
        </p:txBody>
      </p:sp>
      <p:sp>
        <p:nvSpPr>
          <p:cNvPr id="4" name="Metin kutusu 3">
            <a:extLst>
              <a:ext uri="{FF2B5EF4-FFF2-40B4-BE49-F238E27FC236}">
                <a16:creationId xmlns:a16="http://schemas.microsoft.com/office/drawing/2014/main" id="{9E88342D-EF8A-49C3-803D-87D04E3B8CE9}"/>
              </a:ext>
            </a:extLst>
          </p:cNvPr>
          <p:cNvSpPr txBox="1"/>
          <p:nvPr/>
        </p:nvSpPr>
        <p:spPr>
          <a:xfrm>
            <a:off x="605901" y="820630"/>
            <a:ext cx="5333260" cy="5859553"/>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a:solidFill>
                  <a:srgbClr val="000000"/>
                </a:solidFill>
                <a:effectLst/>
                <a:latin typeface="Times New Roman" panose="02020603050405020304" pitchFamily="18" charset="0"/>
                <a:ea typeface="Times New Roman" panose="02020603050405020304" pitchFamily="18" charset="0"/>
              </a:rPr>
              <a:t>Araştırma sonucuna göre; hemşirelerin yaş ortalamasının 25,46±2,6 ve %80,1’inin kadın olduğu belirlendi. Hemşirelerin %66,2’si (n=508) bakım verdikleri bireyin kültürel kaynaklı her türlü olumsuz davranışlara karşı hoşgörü gösterebileceğini; %19,3’ü (n=148) bakım esnasında önceliği kendi kültüründen olan bireylere verdiği; %92,4’ü (n=709) bakım verdiği tüm bireylere aynı davrandığı; %78,9’u (n=605) farklı kültürden hastalara bakım verirken eleştirel, çok yönlü, farklı bakış açısıyla düşündüğü ve %90,2’si (n=692) kültürel olarak farklı olan bireylere daha iyi bakım verebilmek için yaşam boyu öğrenmenin gerekli olduğunu düşündükleri saptandı. </a:t>
            </a:r>
            <a:endParaRPr lang="tr-TR" dirty="0"/>
          </a:p>
        </p:txBody>
      </p:sp>
      <p:sp>
        <p:nvSpPr>
          <p:cNvPr id="6" name="Metin kutusu 5">
            <a:extLst>
              <a:ext uri="{FF2B5EF4-FFF2-40B4-BE49-F238E27FC236}">
                <a16:creationId xmlns:a16="http://schemas.microsoft.com/office/drawing/2014/main" id="{98A0BF71-7BA7-466B-87EE-D6FD4EEA9927}"/>
              </a:ext>
            </a:extLst>
          </p:cNvPr>
          <p:cNvSpPr txBox="1"/>
          <p:nvPr/>
        </p:nvSpPr>
        <p:spPr>
          <a:xfrm>
            <a:off x="6252841" y="820629"/>
            <a:ext cx="5202315" cy="5859553"/>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According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results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research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mean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age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is 25.46±2.6,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working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time as 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is 2.15±2.4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years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80.1% is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female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66.2% (n=508)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stated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that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individual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for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can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tolerate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all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kinds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negative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behaviors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cultural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origin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19.3% (n=148)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gave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priority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individuals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from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their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own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culture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during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92.4% (n=709)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treated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all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individuals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for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same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78.9% (n=605)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think</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critically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multi-dimensionally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different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point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view</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while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for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patients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from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different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cultures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90.2% (n=692)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thought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that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lifelong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learning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is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necessary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order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provide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better</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culturally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different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individuals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a:t>
            </a:r>
            <a:endParaRPr lang="tr-TR" dirty="0">
              <a:solidFill>
                <a:schemeClr val="bg1">
                  <a:lumMod val="10000"/>
                </a:schemeClr>
              </a:solidFill>
            </a:endParaRPr>
          </a:p>
        </p:txBody>
      </p:sp>
    </p:spTree>
    <p:extLst>
      <p:ext uri="{BB962C8B-B14F-4D97-AF65-F5344CB8AC3E}">
        <p14:creationId xmlns:p14="http://schemas.microsoft.com/office/powerpoint/2010/main" val="3115067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39933C2-962C-46F3-9FA7-0C650D894045}"/>
              </a:ext>
            </a:extLst>
          </p:cNvPr>
          <p:cNvSpPr>
            <a:spLocks noGrp="1"/>
          </p:cNvSpPr>
          <p:nvPr>
            <p:ph type="dt" sz="half" idx="10"/>
          </p:nvPr>
        </p:nvSpPr>
        <p:spPr/>
        <p:txBody>
          <a:bodyPr/>
          <a:lstStyle/>
          <a:p>
            <a:pPr rtl="0"/>
            <a:fld id="{07545FB2-DB73-4453-9716-EA32A8F7CEFF}" type="datetime1">
              <a:rPr lang="tr-TR" smtClean="0"/>
              <a:t>21.11.2021</a:t>
            </a:fld>
            <a:endParaRPr lang="en-US"/>
          </a:p>
        </p:txBody>
      </p:sp>
      <p:sp>
        <p:nvSpPr>
          <p:cNvPr id="4" name="Metin kutusu 3">
            <a:extLst>
              <a:ext uri="{FF2B5EF4-FFF2-40B4-BE49-F238E27FC236}">
                <a16:creationId xmlns:a16="http://schemas.microsoft.com/office/drawing/2014/main" id="{D923D95D-F821-41BD-A05A-1836DDD6D4C1}"/>
              </a:ext>
            </a:extLst>
          </p:cNvPr>
          <p:cNvSpPr txBox="1"/>
          <p:nvPr/>
        </p:nvSpPr>
        <p:spPr>
          <a:xfrm>
            <a:off x="233038" y="1940644"/>
            <a:ext cx="6094520" cy="2976712"/>
          </a:xfrm>
          <a:prstGeom prst="rect">
            <a:avLst/>
          </a:prstGeom>
          <a:noFill/>
        </p:spPr>
        <p:txBody>
          <a:bodyPr wrap="square">
            <a:spAutoFit/>
          </a:bodyPr>
          <a:lstStyle/>
          <a:p>
            <a:pPr marL="396875" marR="335280" indent="-285750" algn="just">
              <a:lnSpc>
                <a:spcPct val="150000"/>
              </a:lnSpc>
              <a:spcAft>
                <a:spcPts val="175"/>
              </a:spcAft>
              <a:buFont typeface="Arial" panose="020B0604020202020204" pitchFamily="34" charset="0"/>
              <a:buChar char="•"/>
            </a:pPr>
            <a:r>
              <a:rPr lang="tr-TR" sz="1800" dirty="0">
                <a:solidFill>
                  <a:srgbClr val="000000"/>
                </a:solidFill>
                <a:effectLst/>
                <a:latin typeface="Times New Roman" panose="02020603050405020304" pitchFamily="18" charset="0"/>
                <a:ea typeface="Times New Roman" panose="02020603050405020304" pitchFamily="18" charset="0"/>
              </a:rPr>
              <a:t>Sonuçlara göre hemşirelerin çoğunluğunun bakımda kültürlerarası hoşgörüye eğilimli oldukları sonucuna ulaşıldı. Sonuçlar doğrultusunda hemşirelerin kültürlerarası hoşgörüye yönelik farkındalıklarının artırılması ve geliştirilmesi için çalışmaların ve girişimlerin planlanması önerilebilir.  </a:t>
            </a:r>
          </a:p>
          <a:p>
            <a:pPr marL="560705" indent="-6350" algn="l">
              <a:lnSpc>
                <a:spcPct val="150000"/>
              </a:lnSpc>
              <a:spcAft>
                <a:spcPts val="740"/>
              </a:spcAft>
            </a:pPr>
            <a:r>
              <a:rPr lang="tr-TR" sz="1800" b="1" dirty="0">
                <a:solidFill>
                  <a:srgbClr val="000000"/>
                </a:solidFill>
                <a:effectLst/>
                <a:latin typeface="Times New Roman" panose="02020603050405020304" pitchFamily="18" charset="0"/>
                <a:ea typeface="Times New Roman" panose="02020603050405020304" pitchFamily="18" charset="0"/>
              </a:rPr>
              <a:t> </a:t>
            </a:r>
            <a:endParaRPr lang="tr-TR" sz="1800" dirty="0">
              <a:solidFill>
                <a:srgbClr val="000000"/>
              </a:solidFill>
              <a:effectLst/>
              <a:latin typeface="Times New Roman" panose="02020603050405020304" pitchFamily="18" charset="0"/>
              <a:ea typeface="Times New Roman" panose="02020603050405020304" pitchFamily="18" charset="0"/>
            </a:endParaRPr>
          </a:p>
        </p:txBody>
      </p:sp>
      <p:sp>
        <p:nvSpPr>
          <p:cNvPr id="6" name="Metin kutusu 5">
            <a:extLst>
              <a:ext uri="{FF2B5EF4-FFF2-40B4-BE49-F238E27FC236}">
                <a16:creationId xmlns:a16="http://schemas.microsoft.com/office/drawing/2014/main" id="{98771022-AA49-4AFD-B25E-AD67FC1B88C2}"/>
              </a:ext>
            </a:extLst>
          </p:cNvPr>
          <p:cNvSpPr txBox="1"/>
          <p:nvPr/>
        </p:nvSpPr>
        <p:spPr>
          <a:xfrm>
            <a:off x="6327558" y="1953468"/>
            <a:ext cx="5377648" cy="2951064"/>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According</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results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study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was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concluded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that</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majority</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were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inclined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towards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intercultural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tolerance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care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but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some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them</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were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not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inclined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towards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tolerance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line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with</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the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results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it can be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recommended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plan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studies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initiatives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increase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and</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develop</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nurses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awareness</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of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intercultural</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r>
              <a:rPr lang="tr-TR" sz="1800" dirty="0" err="1">
                <a:solidFill>
                  <a:schemeClr val="bg1">
                    <a:lumMod val="10000"/>
                  </a:schemeClr>
                </a:solidFill>
                <a:effectLst/>
                <a:latin typeface="Times New Roman" panose="02020603050405020304" pitchFamily="18" charset="0"/>
                <a:ea typeface="Times New Roman" panose="02020603050405020304" pitchFamily="18" charset="0"/>
              </a:rPr>
              <a:t>tolerance</a:t>
            </a:r>
            <a:r>
              <a:rPr lang="tr-TR" sz="1800" dirty="0">
                <a:solidFill>
                  <a:schemeClr val="bg1">
                    <a:lumMod val="10000"/>
                  </a:schemeClr>
                </a:solidFill>
                <a:effectLst/>
                <a:latin typeface="Times New Roman" panose="02020603050405020304" pitchFamily="18" charset="0"/>
                <a:ea typeface="Times New Roman" panose="02020603050405020304" pitchFamily="18" charset="0"/>
              </a:rPr>
              <a:t>. </a:t>
            </a:r>
            <a:endParaRPr lang="tr-TR" dirty="0">
              <a:solidFill>
                <a:schemeClr val="bg1">
                  <a:lumMod val="10000"/>
                </a:schemeClr>
              </a:solidFill>
            </a:endParaRPr>
          </a:p>
        </p:txBody>
      </p:sp>
    </p:spTree>
    <p:extLst>
      <p:ext uri="{BB962C8B-B14F-4D97-AF65-F5344CB8AC3E}">
        <p14:creationId xmlns:p14="http://schemas.microsoft.com/office/powerpoint/2010/main" val="328846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BFF1E8A-3E3F-4A67-97F8-32C8D4123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id="{D0BBA9C7-5B8B-474E-9392-E742C78ED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1D52F3B2-AFE1-41E8-9E34-D2B02A6582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7A8E2F28-54A2-432C-AAF7-7154C3D57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79" name="Rectangle 78">
            <a:extLst>
              <a:ext uri="{FF2B5EF4-FFF2-40B4-BE49-F238E27FC236}">
                <a16:creationId xmlns:a16="http://schemas.microsoft.com/office/drawing/2014/main" id="{386191B5-2583-4B3E-B008-3E5A37614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ifferent Ways to Say Thank-You — Emily Post">
            <a:extLst>
              <a:ext uri="{FF2B5EF4-FFF2-40B4-BE49-F238E27FC236}">
                <a16:creationId xmlns:a16="http://schemas.microsoft.com/office/drawing/2014/main" id="{1A45630D-1172-4074-ABBB-C4D7348C590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2100" r="-1" b="-1"/>
          <a:stretch/>
        </p:blipFill>
        <p:spPr bwMode="auto">
          <a:xfrm>
            <a:off x="446534" y="723899"/>
            <a:ext cx="7498616" cy="5676901"/>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80">
            <a:extLst>
              <a:ext uri="{FF2B5EF4-FFF2-40B4-BE49-F238E27FC236}">
                <a16:creationId xmlns:a16="http://schemas.microsoft.com/office/drawing/2014/main" id="{A9C7CFDB-8577-4539-8795-F8B34A307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Başlık 1">
            <a:extLst>
              <a:ext uri="{FF2B5EF4-FFF2-40B4-BE49-F238E27FC236}">
                <a16:creationId xmlns:a16="http://schemas.microsoft.com/office/drawing/2014/main" id="{7A4919D0-F177-4BBA-9A0B-DBA69E2ED764}"/>
              </a:ext>
            </a:extLst>
          </p:cNvPr>
          <p:cNvSpPr>
            <a:spLocks noGrp="1"/>
          </p:cNvSpPr>
          <p:nvPr>
            <p:ph type="title"/>
          </p:nvPr>
        </p:nvSpPr>
        <p:spPr>
          <a:xfrm>
            <a:off x="8042146" y="4314931"/>
            <a:ext cx="3410047" cy="2085869"/>
          </a:xfrm>
        </p:spPr>
        <p:txBody>
          <a:bodyPr vert="horz" lIns="91440" tIns="45720" rIns="91440" bIns="45720" rtlCol="0" anchor="b">
            <a:normAutofit/>
          </a:bodyPr>
          <a:lstStyle/>
          <a:p>
            <a:r>
              <a:rPr lang="tr-TR" sz="3600" dirty="0">
                <a:solidFill>
                  <a:srgbClr val="FFFFFF"/>
                </a:solidFill>
                <a:latin typeface="Chiller" panose="04020404031007020602" pitchFamily="82" charset="0"/>
              </a:rPr>
              <a:t>Aleyna </a:t>
            </a:r>
            <a:r>
              <a:rPr lang="tr-TR" sz="3600" dirty="0" err="1">
                <a:solidFill>
                  <a:srgbClr val="FFFFFF"/>
                </a:solidFill>
                <a:latin typeface="Chiller" panose="04020404031007020602" pitchFamily="82" charset="0"/>
              </a:rPr>
              <a:t>demirel</a:t>
            </a:r>
            <a:br>
              <a:rPr lang="tr-TR" sz="3600" dirty="0">
                <a:solidFill>
                  <a:srgbClr val="FFFFFF"/>
                </a:solidFill>
              </a:rPr>
            </a:br>
            <a:endParaRPr lang="en-US" sz="3600" dirty="0">
              <a:solidFill>
                <a:srgbClr val="FFFFFF"/>
              </a:solidFill>
            </a:endParaRPr>
          </a:p>
        </p:txBody>
      </p:sp>
      <p:sp>
        <p:nvSpPr>
          <p:cNvPr id="83" name="Rectangle 82">
            <a:extLst>
              <a:ext uri="{FF2B5EF4-FFF2-40B4-BE49-F238E27FC236}">
                <a16:creationId xmlns:a16="http://schemas.microsoft.com/office/drawing/2014/main" id="{295C4DB5-1B45-490F-A51B-23C9B9A43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84">
            <a:extLst>
              <a:ext uri="{FF2B5EF4-FFF2-40B4-BE49-F238E27FC236}">
                <a16:creationId xmlns:a16="http://schemas.microsoft.com/office/drawing/2014/main" id="{63C20DDE-67DF-47CA-B658-875EA5D81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rgbClr val="AAAF1C"/>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86">
            <a:extLst>
              <a:ext uri="{FF2B5EF4-FFF2-40B4-BE49-F238E27FC236}">
                <a16:creationId xmlns:a16="http://schemas.microsoft.com/office/drawing/2014/main" id="{72B4ED93-D6A4-4A1D-9CA7-A0549AB6D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3243182"/>
      </p:ext>
    </p:extLst>
  </p:cSld>
  <p:clrMapOvr>
    <a:masterClrMapping/>
  </p:clrMapOvr>
</p:sld>
</file>

<file path=ppt/theme/theme1.xml><?xml version="1.0" encoding="utf-8"?>
<a:theme xmlns:a="http://schemas.openxmlformats.org/drawingml/2006/main" name="Kar Payı">
  <a:themeElements>
    <a:clrScheme name="Özel 7">
      <a:dk1>
        <a:srgbClr val="CC3300"/>
      </a:dk1>
      <a:lt1>
        <a:srgbClr val="FDFDFD"/>
      </a:lt1>
      <a:dk2>
        <a:srgbClr val="191919"/>
      </a:dk2>
      <a:lt2>
        <a:srgbClr val="DBA1AF"/>
      </a:lt2>
      <a:accent1>
        <a:srgbClr val="D47002"/>
      </a:accent1>
      <a:accent2>
        <a:srgbClr val="903163"/>
      </a:accent2>
      <a:accent3>
        <a:srgbClr val="B2324B"/>
      </a:accent3>
      <a:accent4>
        <a:srgbClr val="36B774"/>
      </a:accent4>
      <a:accent5>
        <a:srgbClr val="66B1CE"/>
      </a:accent5>
      <a:accent6>
        <a:srgbClr val="40619D"/>
      </a:accent6>
      <a:hlink>
        <a:srgbClr val="828282"/>
      </a:hlink>
      <a:folHlink>
        <a:srgbClr val="A5A5A5"/>
      </a:folHlink>
    </a:clrScheme>
    <a:fontScheme name="Özel 2">
      <a:majorFont>
        <a:latin typeface="Times New Roman"/>
        <a:ea typeface=""/>
        <a:cs typeface=""/>
      </a:majorFont>
      <a:minorFont>
        <a:latin typeface="Times New Roman"/>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TM03457464[[fn=Kar Payı]]</Template>
  <TotalTime>81</TotalTime>
  <Words>678</Words>
  <Application>Microsoft Office PowerPoint</Application>
  <PresentationFormat>Geniş ekran</PresentationFormat>
  <Paragraphs>19</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Chiller</vt:lpstr>
      <vt:lpstr>Times New Roman</vt:lpstr>
      <vt:lpstr>Wingdings 2</vt:lpstr>
      <vt:lpstr>Kar Payı</vt:lpstr>
      <vt:lpstr>HEMŞİRELERDE BAKIMA YÖNELİK KÜLTÜRLERARASI HOŞGÖRÜ: TANIMLAYICI ARAŞTIRMA</vt:lpstr>
      <vt:lpstr>Özet/abstract:</vt:lpstr>
      <vt:lpstr>PowerPoint Sunusu</vt:lpstr>
      <vt:lpstr>PowerPoint Sunusu</vt:lpstr>
      <vt:lpstr>PowerPoint Sunusu</vt:lpstr>
      <vt:lpstr>Aleyna demirel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HEMŞİRELERDE BAKIMA YÖNELİK KÜLTÜRLERARASI HOŞGÖRÜ: TANIMLAYICI ARAŞTIRMA</dc:title>
  <dc:creator>Aleyna Demirel</dc:creator>
  <cp:lastModifiedBy>Aleyna Demirel</cp:lastModifiedBy>
  <cp:revision>1</cp:revision>
  <dcterms:created xsi:type="dcterms:W3CDTF">2021-11-02T15:43:15Z</dcterms:created>
  <dcterms:modified xsi:type="dcterms:W3CDTF">2021-11-21T13:50:33Z</dcterms:modified>
</cp:coreProperties>
</file>